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Caveat"/>
      <p:regular r:id="rId7"/>
      <p:bold r:id="rId8"/>
    </p:embeddedFont>
    <p:embeddedFont>
      <p:font typeface="Nunito ExtraLight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098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09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NunitoExtraLight-italic.fntdata"/><Relationship Id="rId10" Type="http://schemas.openxmlformats.org/officeDocument/2006/relationships/font" Target="fonts/NunitoExtraLight-bold.fntdata"/><Relationship Id="rId12" Type="http://schemas.openxmlformats.org/officeDocument/2006/relationships/font" Target="fonts/NunitoExtraLight-boldItalic.fntdata"/><Relationship Id="rId9" Type="http://schemas.openxmlformats.org/officeDocument/2006/relationships/font" Target="fonts/NunitoExtraLigh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aveat-regular.fntdata"/><Relationship Id="rId8" Type="http://schemas.openxmlformats.org/officeDocument/2006/relationships/font" Target="fonts/Cave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4399" y="-25482"/>
            <a:ext cx="7588799" cy="10742963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469125" y="990600"/>
            <a:ext cx="45696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4000">
                <a:solidFill>
                  <a:srgbClr val="35536B"/>
                </a:solidFill>
                <a:latin typeface="Caveat"/>
                <a:ea typeface="Caveat"/>
                <a:cs typeface="Caveat"/>
                <a:sym typeface="Caveat"/>
              </a:rPr>
              <a:t>CLEANING SERVICES</a:t>
            </a:r>
            <a:endParaRPr sz="4000">
              <a:solidFill>
                <a:srgbClr val="35536B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650100" y="1971700"/>
            <a:ext cx="2622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400">
                <a:solidFill>
                  <a:srgbClr val="64A8C7"/>
                </a:solidFill>
                <a:latin typeface="Caveat"/>
                <a:ea typeface="Caveat"/>
                <a:cs typeface="Caveat"/>
                <a:sym typeface="Caveat"/>
              </a:rPr>
              <a:t>HOUSE CLEANING</a:t>
            </a:r>
            <a:endParaRPr b="1" sz="2400">
              <a:solidFill>
                <a:srgbClr val="64A8C7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640575" y="2490800"/>
            <a:ext cx="43554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000">
                <a:latin typeface="Nunito ExtraLight"/>
                <a:ea typeface="Nunito ExtraLight"/>
                <a:cs typeface="Nunito ExtraLight"/>
                <a:sym typeface="Nunito ExtraLight"/>
              </a:rPr>
              <a:t>Studio </a:t>
            </a:r>
            <a:r>
              <a:rPr lang="ru" sz="2000">
                <a:solidFill>
                  <a:srgbClr val="F6B4DA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. . . . . . . . . . . . . . . . . . . . . . . .</a:t>
            </a:r>
            <a:r>
              <a:rPr lang="ru" sz="2000">
                <a:latin typeface="Nunito ExtraLight"/>
                <a:ea typeface="Nunito ExtraLight"/>
                <a:cs typeface="Nunito ExtraLight"/>
                <a:sym typeface="Nunito ExtraLight"/>
              </a:rPr>
              <a:t>  $50</a:t>
            </a:r>
            <a:endParaRPr sz="2000">
              <a:latin typeface="Nunito ExtraLight"/>
              <a:ea typeface="Nunito ExtraLight"/>
              <a:cs typeface="Nunito ExtraLight"/>
              <a:sym typeface="Nunito Extra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000">
                <a:latin typeface="Nunito ExtraLight"/>
                <a:ea typeface="Nunito ExtraLight"/>
                <a:cs typeface="Nunito ExtraLight"/>
                <a:sym typeface="Nunito ExtraLight"/>
              </a:rPr>
              <a:t>1 Bedroom </a:t>
            </a:r>
            <a:r>
              <a:rPr lang="ru" sz="2000">
                <a:solidFill>
                  <a:srgbClr val="F6B4DA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. . . . . . . . . . . . . . . . . . . .</a:t>
            </a:r>
            <a:r>
              <a:rPr lang="ru" sz="2000">
                <a:latin typeface="Nunito ExtraLight"/>
                <a:ea typeface="Nunito ExtraLight"/>
                <a:cs typeface="Nunito ExtraLight"/>
                <a:sym typeface="Nunito ExtraLight"/>
              </a:rPr>
              <a:t> $60 </a:t>
            </a:r>
            <a:endParaRPr sz="2000">
              <a:latin typeface="Nunito ExtraLight"/>
              <a:ea typeface="Nunito ExtraLight"/>
              <a:cs typeface="Nunito ExtraLight"/>
              <a:sym typeface="Nunito Extra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000">
                <a:latin typeface="Nunito ExtraLight"/>
                <a:ea typeface="Nunito ExtraLight"/>
                <a:cs typeface="Nunito ExtraLight"/>
                <a:sym typeface="Nunito ExtraLight"/>
              </a:rPr>
              <a:t>2 Bedroom </a:t>
            </a:r>
            <a:r>
              <a:rPr lang="ru" sz="2000">
                <a:solidFill>
                  <a:srgbClr val="F6B4DA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. . . . . . . . . . . . . . . . . . . .</a:t>
            </a:r>
            <a:r>
              <a:rPr lang="ru" sz="2000">
                <a:latin typeface="Nunito ExtraLight"/>
                <a:ea typeface="Nunito ExtraLight"/>
                <a:cs typeface="Nunito ExtraLight"/>
                <a:sym typeface="Nunito ExtraLight"/>
              </a:rPr>
              <a:t> $70</a:t>
            </a:r>
            <a:endParaRPr sz="2000">
              <a:latin typeface="Nunito ExtraLight"/>
              <a:ea typeface="Nunito ExtraLight"/>
              <a:cs typeface="Nunito ExtraLight"/>
              <a:sym typeface="Nunito Extra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000">
                <a:latin typeface="Nunito ExtraLight"/>
                <a:ea typeface="Nunito ExtraLight"/>
                <a:cs typeface="Nunito ExtraLight"/>
                <a:sym typeface="Nunito ExtraLight"/>
              </a:rPr>
              <a:t>3 Bedroom </a:t>
            </a:r>
            <a:r>
              <a:rPr lang="ru" sz="2000">
                <a:solidFill>
                  <a:srgbClr val="F6B4DA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. . . . . . . . . . . . . . . . . . . .</a:t>
            </a:r>
            <a:r>
              <a:rPr lang="ru" sz="2000">
                <a:solidFill>
                  <a:schemeClr val="dk1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 $80</a:t>
            </a:r>
            <a:endParaRPr sz="2000">
              <a:latin typeface="Nunito ExtraLight"/>
              <a:ea typeface="Nunito ExtraLight"/>
              <a:cs typeface="Nunito ExtraLight"/>
              <a:sym typeface="Nunito Extra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Nunito ExtraLight"/>
                <a:ea typeface="Nunito ExtraLight"/>
                <a:cs typeface="Nunito ExtraLight"/>
                <a:sym typeface="Nunito ExtraLight"/>
              </a:rPr>
              <a:t>Additional Rooms </a:t>
            </a:r>
            <a:r>
              <a:rPr lang="ru" sz="2000">
                <a:solidFill>
                  <a:srgbClr val="F6B4DA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. . . . . . . . . . . . . .</a:t>
            </a:r>
            <a:r>
              <a:rPr lang="ru" sz="2000">
                <a:solidFill>
                  <a:schemeClr val="dk1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 $10</a:t>
            </a:r>
            <a:endParaRPr sz="2000">
              <a:latin typeface="Nunito ExtraLight"/>
              <a:ea typeface="Nunito ExtraLight"/>
              <a:cs typeface="Nunito ExtraLight"/>
              <a:sym typeface="Nunito ExtraLight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650100" y="4505350"/>
            <a:ext cx="31791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400">
                <a:solidFill>
                  <a:srgbClr val="64A8C7"/>
                </a:solidFill>
                <a:latin typeface="Caveat"/>
                <a:ea typeface="Caveat"/>
                <a:cs typeface="Caveat"/>
                <a:sym typeface="Caveat"/>
              </a:rPr>
              <a:t>ADDITIONAL SERVICES</a:t>
            </a:r>
            <a:endParaRPr b="1" sz="2400">
              <a:solidFill>
                <a:srgbClr val="64A8C7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640575" y="5024450"/>
            <a:ext cx="4355400" cy="23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Nunito ExtraLight"/>
                <a:ea typeface="Nunito ExtraLight"/>
                <a:cs typeface="Nunito ExtraLight"/>
                <a:sym typeface="Nunito ExtraLight"/>
              </a:rPr>
              <a:t>Polish Wood Surfaces </a:t>
            </a:r>
            <a:r>
              <a:rPr lang="ru" sz="2000">
                <a:solidFill>
                  <a:srgbClr val="F6B4DA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. . . . . . . . . .</a:t>
            </a:r>
            <a:r>
              <a:rPr lang="ru" sz="2000">
                <a:solidFill>
                  <a:schemeClr val="dk1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 $29</a:t>
            </a:r>
            <a:endParaRPr sz="2000">
              <a:latin typeface="Nunito ExtraLight"/>
              <a:ea typeface="Nunito ExtraLight"/>
              <a:cs typeface="Nunito ExtraLight"/>
              <a:sym typeface="Nunito Extra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Nunito ExtraLight"/>
                <a:ea typeface="Nunito ExtraLight"/>
                <a:cs typeface="Nunito ExtraLight"/>
                <a:sym typeface="Nunito ExtraLight"/>
              </a:rPr>
              <a:t>Clean Oven Interior </a:t>
            </a:r>
            <a:r>
              <a:rPr lang="ru" sz="2000">
                <a:solidFill>
                  <a:srgbClr val="F6B4DA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 . . </a:t>
            </a:r>
            <a:r>
              <a:rPr lang="ru" sz="2000">
                <a:solidFill>
                  <a:srgbClr val="F6B4DA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. . . . . . . . . .</a:t>
            </a:r>
            <a:r>
              <a:rPr lang="ru" sz="2000">
                <a:solidFill>
                  <a:schemeClr val="dk1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 $39</a:t>
            </a:r>
            <a:endParaRPr sz="2000">
              <a:latin typeface="Nunito ExtraLight"/>
              <a:ea typeface="Nunito ExtraLight"/>
              <a:cs typeface="Nunito ExtraLight"/>
              <a:sym typeface="Nunito Extra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Nunito ExtraLight"/>
                <a:ea typeface="Nunito ExtraLight"/>
                <a:cs typeface="Nunito ExtraLight"/>
                <a:sym typeface="Nunito ExtraLight"/>
              </a:rPr>
              <a:t>Clean Fridge Interior  </a:t>
            </a:r>
            <a:r>
              <a:rPr lang="ru" sz="2000">
                <a:solidFill>
                  <a:srgbClr val="F6B4DA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. . . . . . . . . . .</a:t>
            </a:r>
            <a:r>
              <a:rPr lang="ru" sz="2000">
                <a:solidFill>
                  <a:schemeClr val="dk1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 $29</a:t>
            </a:r>
            <a:endParaRPr sz="2000">
              <a:latin typeface="Nunito ExtraLight"/>
              <a:ea typeface="Nunito ExtraLight"/>
              <a:cs typeface="Nunito ExtraLight"/>
              <a:sym typeface="Nunito Extra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Nunito ExtraLight"/>
                <a:ea typeface="Nunito ExtraLight"/>
                <a:cs typeface="Nunito ExtraLight"/>
                <a:sym typeface="Nunito ExtraLight"/>
              </a:rPr>
              <a:t>Clean Windows (Int)  </a:t>
            </a:r>
            <a:r>
              <a:rPr lang="ru" sz="2000">
                <a:solidFill>
                  <a:srgbClr val="F6B4DA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. . . . . . . . . . . .</a:t>
            </a:r>
            <a:r>
              <a:rPr lang="ru" sz="2000">
                <a:solidFill>
                  <a:schemeClr val="dk1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 $8</a:t>
            </a:r>
            <a:endParaRPr sz="2000">
              <a:latin typeface="Nunito ExtraLight"/>
              <a:ea typeface="Nunito ExtraLight"/>
              <a:cs typeface="Nunito ExtraLight"/>
              <a:sym typeface="Nunito Extra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Nunito ExtraLight"/>
                <a:ea typeface="Nunito ExtraLight"/>
                <a:cs typeface="Nunito ExtraLight"/>
                <a:sym typeface="Nunito ExtraLight"/>
              </a:rPr>
              <a:t>Clean Windows (Ext)</a:t>
            </a:r>
            <a:r>
              <a:rPr lang="ru" sz="2000">
                <a:solidFill>
                  <a:schemeClr val="dk1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 </a:t>
            </a:r>
            <a:r>
              <a:rPr lang="ru" sz="2000">
                <a:solidFill>
                  <a:schemeClr val="dk1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 </a:t>
            </a:r>
            <a:r>
              <a:rPr lang="ru" sz="2000">
                <a:solidFill>
                  <a:srgbClr val="F6B4DA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. . . . . . . . . .</a:t>
            </a:r>
            <a:r>
              <a:rPr lang="ru" sz="2000">
                <a:solidFill>
                  <a:schemeClr val="dk1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 $10</a:t>
            </a:r>
            <a:endParaRPr sz="2000">
              <a:latin typeface="Nunito ExtraLight"/>
              <a:ea typeface="Nunito ExtraLight"/>
              <a:cs typeface="Nunito ExtraLight"/>
              <a:sym typeface="Nunito Extra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Nunito ExtraLight"/>
                <a:ea typeface="Nunito ExtraLight"/>
                <a:cs typeface="Nunito ExtraLight"/>
                <a:sym typeface="Nunito ExtraLight"/>
              </a:rPr>
              <a:t>Dusting Mini Blinds </a:t>
            </a:r>
            <a:r>
              <a:rPr lang="ru" sz="2000">
                <a:solidFill>
                  <a:srgbClr val="F6B4DA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 . . </a:t>
            </a:r>
            <a:r>
              <a:rPr lang="ru" sz="2000">
                <a:solidFill>
                  <a:srgbClr val="F6B4DA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. . . . . . . . . .</a:t>
            </a:r>
            <a:r>
              <a:rPr lang="ru" sz="2000">
                <a:solidFill>
                  <a:schemeClr val="dk1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 $20</a:t>
            </a:r>
            <a:endParaRPr sz="2000">
              <a:latin typeface="Nunito ExtraLight"/>
              <a:ea typeface="Nunito ExtraLight"/>
              <a:cs typeface="Nunito ExtraLight"/>
              <a:sym typeface="Nunito Extra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Nunito ExtraLight"/>
                <a:ea typeface="Nunito ExtraLight"/>
                <a:cs typeface="Nunito ExtraLight"/>
                <a:sym typeface="Nunito ExtraLight"/>
              </a:rPr>
              <a:t>Laundry </a:t>
            </a:r>
            <a:r>
              <a:rPr lang="ru" sz="2000">
                <a:solidFill>
                  <a:srgbClr val="F6B4DA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. . . . . . . . . . . </a:t>
            </a:r>
            <a:r>
              <a:rPr lang="ru" sz="2000">
                <a:solidFill>
                  <a:srgbClr val="F6B4DA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. . . . . . . . . . . .</a:t>
            </a:r>
            <a:r>
              <a:rPr lang="ru" sz="2000">
                <a:solidFill>
                  <a:schemeClr val="dk1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 $20</a:t>
            </a:r>
            <a:endParaRPr sz="2000">
              <a:latin typeface="Nunito ExtraLight"/>
              <a:ea typeface="Nunito ExtraLight"/>
              <a:cs typeface="Nunito ExtraLight"/>
              <a:sym typeface="Nunito ExtraLight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650100" y="7600975"/>
            <a:ext cx="4288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400">
                <a:solidFill>
                  <a:srgbClr val="64A8C7"/>
                </a:solidFill>
                <a:latin typeface="Caveat"/>
                <a:ea typeface="Caveat"/>
                <a:cs typeface="Caveat"/>
                <a:sym typeface="Caveat"/>
              </a:rPr>
              <a:t>INITIAL or ONE TIME CLEANING</a:t>
            </a:r>
            <a:endParaRPr b="1" sz="2400">
              <a:solidFill>
                <a:srgbClr val="64A8C7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1640575" y="8120075"/>
            <a:ext cx="43554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Nunito ExtraLight"/>
                <a:ea typeface="Nunito ExtraLight"/>
                <a:cs typeface="Nunito ExtraLight"/>
                <a:sym typeface="Nunito ExtraLight"/>
              </a:rPr>
              <a:t>Studio</a:t>
            </a:r>
            <a:r>
              <a:rPr lang="ru" sz="2000">
                <a:solidFill>
                  <a:srgbClr val="F6B4DA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 . . </a:t>
            </a:r>
            <a:r>
              <a:rPr lang="ru" sz="2000">
                <a:solidFill>
                  <a:srgbClr val="F6B4DA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. . . . . . . . . . . . . . .  . . . . . .</a:t>
            </a:r>
            <a:r>
              <a:rPr lang="ru" sz="2000">
                <a:solidFill>
                  <a:schemeClr val="dk1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 $175</a:t>
            </a:r>
            <a:endParaRPr sz="2000">
              <a:latin typeface="Nunito ExtraLight"/>
              <a:ea typeface="Nunito ExtraLight"/>
              <a:cs typeface="Nunito ExtraLight"/>
              <a:sym typeface="Nunito Extra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Nunito ExtraLight"/>
                <a:ea typeface="Nunito ExtraLight"/>
                <a:cs typeface="Nunito ExtraLight"/>
                <a:sym typeface="Nunito ExtraLight"/>
              </a:rPr>
              <a:t>1 Bedroom  </a:t>
            </a:r>
            <a:r>
              <a:rPr lang="ru" sz="2000">
                <a:solidFill>
                  <a:srgbClr val="F6B4DA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. . . . . . . . . . . . .  . . . . .</a:t>
            </a:r>
            <a:r>
              <a:rPr lang="ru" sz="2000">
                <a:solidFill>
                  <a:schemeClr val="dk1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 $210</a:t>
            </a:r>
            <a:endParaRPr sz="2000">
              <a:latin typeface="Nunito ExtraLight"/>
              <a:ea typeface="Nunito ExtraLight"/>
              <a:cs typeface="Nunito ExtraLight"/>
              <a:sym typeface="Nunito Extra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Nunito ExtraLight"/>
                <a:ea typeface="Nunito ExtraLight"/>
                <a:cs typeface="Nunito ExtraLight"/>
                <a:sym typeface="Nunito ExtraLight"/>
              </a:rPr>
              <a:t>2 Bedroom </a:t>
            </a:r>
            <a:r>
              <a:rPr lang="ru" sz="2000">
                <a:solidFill>
                  <a:srgbClr val="F6B4DA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 </a:t>
            </a:r>
            <a:r>
              <a:rPr lang="ru" sz="2000">
                <a:solidFill>
                  <a:srgbClr val="F6B4DA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. . . . . . . . . . . . .  . . . . .</a:t>
            </a:r>
            <a:r>
              <a:rPr lang="ru" sz="2000">
                <a:solidFill>
                  <a:schemeClr val="dk1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 $245</a:t>
            </a:r>
            <a:endParaRPr sz="2000">
              <a:latin typeface="Nunito ExtraLight"/>
              <a:ea typeface="Nunito ExtraLight"/>
              <a:cs typeface="Nunito ExtraLight"/>
              <a:sym typeface="Nunito Extra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Nunito ExtraLight"/>
                <a:ea typeface="Nunito ExtraLight"/>
                <a:cs typeface="Nunito ExtraLight"/>
                <a:sym typeface="Nunito ExtraLight"/>
              </a:rPr>
              <a:t>3 Bedroom</a:t>
            </a:r>
            <a:r>
              <a:rPr lang="ru" sz="2000">
                <a:solidFill>
                  <a:schemeClr val="dk1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 </a:t>
            </a:r>
            <a:r>
              <a:rPr lang="ru" sz="2000">
                <a:solidFill>
                  <a:srgbClr val="F6B4DA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 . . . . . . . . . . . . .  . . . . .</a:t>
            </a:r>
            <a:r>
              <a:rPr lang="ru" sz="2000">
                <a:solidFill>
                  <a:schemeClr val="dk1"/>
                </a:solidFill>
                <a:latin typeface="Nunito ExtraLight"/>
                <a:ea typeface="Nunito ExtraLight"/>
                <a:cs typeface="Nunito ExtraLight"/>
                <a:sym typeface="Nunito ExtraLight"/>
              </a:rPr>
              <a:t> $280</a:t>
            </a:r>
            <a:endParaRPr sz="2000">
              <a:latin typeface="Nunito ExtraLight"/>
              <a:ea typeface="Nunito ExtraLight"/>
              <a:cs typeface="Nunito ExtraLight"/>
              <a:sym typeface="Nunito ExtraLight"/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4350" y="409575"/>
            <a:ext cx="1080800" cy="10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57363" y="8829287"/>
            <a:ext cx="767300" cy="11361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4" name="Google Shape;64;p13"/>
          <p:cNvGrpSpPr/>
          <p:nvPr/>
        </p:nvGrpSpPr>
        <p:grpSpPr>
          <a:xfrm>
            <a:off x="733425" y="752475"/>
            <a:ext cx="6086475" cy="9212925"/>
            <a:chOff x="733425" y="752475"/>
            <a:chExt cx="6086475" cy="9212925"/>
          </a:xfrm>
        </p:grpSpPr>
        <p:sp>
          <p:nvSpPr>
            <p:cNvPr id="65" name="Google Shape;65;p13"/>
            <p:cNvSpPr/>
            <p:nvPr/>
          </p:nvSpPr>
          <p:spPr>
            <a:xfrm>
              <a:off x="1695450" y="752475"/>
              <a:ext cx="5124450" cy="7896225"/>
            </a:xfrm>
            <a:custGeom>
              <a:rect b="b" l="l" r="r" t="t"/>
              <a:pathLst>
                <a:path extrusionOk="0" h="315849" w="204978">
                  <a:moveTo>
                    <a:pt x="0" y="0"/>
                  </a:moveTo>
                  <a:lnTo>
                    <a:pt x="204978" y="0"/>
                  </a:lnTo>
                  <a:lnTo>
                    <a:pt x="204978" y="315849"/>
                  </a:lnTo>
                </a:path>
              </a:pathLst>
            </a:custGeom>
            <a:noFill/>
            <a:ln cap="flat" cmpd="sng" w="28575">
              <a:solidFill>
                <a:srgbClr val="64A8C7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6" name="Google Shape;66;p13"/>
            <p:cNvSpPr/>
            <p:nvPr/>
          </p:nvSpPr>
          <p:spPr>
            <a:xfrm>
              <a:off x="733425" y="1704975"/>
              <a:ext cx="5429250" cy="8260425"/>
            </a:xfrm>
            <a:custGeom>
              <a:rect b="b" l="l" r="r" t="t"/>
              <a:pathLst>
                <a:path extrusionOk="0" h="330417" w="217170">
                  <a:moveTo>
                    <a:pt x="217170" y="329946"/>
                  </a:moveTo>
                  <a:lnTo>
                    <a:pt x="381" y="330417"/>
                  </a:lnTo>
                  <a:lnTo>
                    <a:pt x="0" y="0"/>
                  </a:lnTo>
                </a:path>
              </a:pathLst>
            </a:custGeom>
            <a:noFill/>
            <a:ln cap="flat" cmpd="sng" w="28575">
              <a:solidFill>
                <a:srgbClr val="64A8C7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