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287000" cx="18288000"/>
  <p:notesSz cx="6858000" cy="9144000"/>
  <p:embeddedFontLst>
    <p:embeddedFont>
      <p:font typeface="Amatic SC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57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maticSC-regular.fntdata"/><Relationship Id="rId8" Type="http://schemas.openxmlformats.org/officeDocument/2006/relationships/font" Target="fonts/AmaticSC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623417" y="1489150"/>
            <a:ext cx="17041200" cy="41052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623400" y="5668250"/>
            <a:ext cx="17041200" cy="1585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623400" y="2212250"/>
            <a:ext cx="17041200" cy="39270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623400" y="6304450"/>
            <a:ext cx="17041200" cy="26016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57200" lvl="0" marL="457200" algn="ctr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06400" lvl="1" marL="914400" algn="ctr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 algn="ctr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 algn="ctr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 algn="ctr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 algn="ctr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 algn="ctr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 algn="ctr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 algn="ctr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623400" y="4301700"/>
            <a:ext cx="17041200" cy="16836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623400" y="2304950"/>
            <a:ext cx="17041200" cy="6832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57200" lvl="0" marL="45720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06400" lvl="1" marL="9144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623400" y="2304950"/>
            <a:ext cx="7999800" cy="6832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9664800" y="2304950"/>
            <a:ext cx="7999800" cy="6832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623400" y="1111200"/>
            <a:ext cx="5616000" cy="15114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623400" y="2779200"/>
            <a:ext cx="5616000" cy="6358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980500" y="900300"/>
            <a:ext cx="12735600" cy="81816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9144000" y="-250"/>
            <a:ext cx="9144000" cy="1028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531000" y="2466350"/>
            <a:ext cx="8090400" cy="29646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1pPr>
            <a:lvl2pPr lvl="1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2pPr>
            <a:lvl3pPr lvl="2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3pPr>
            <a:lvl4pPr lvl="3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4pPr>
            <a:lvl5pPr lvl="4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5pPr>
            <a:lvl6pPr lvl="5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6pPr>
            <a:lvl7pPr lvl="6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7pPr>
            <a:lvl8pPr lvl="7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8pPr>
            <a:lvl9pPr lvl="8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531000" y="5606150"/>
            <a:ext cx="8090400" cy="2470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9879000" y="1448150"/>
            <a:ext cx="7674000" cy="7390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indent="-457200" lvl="0" marL="45720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06400" lvl="1" marL="9144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623400" y="8461150"/>
            <a:ext cx="11997600" cy="1210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3400" y="2304950"/>
            <a:ext cx="17041200" cy="68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572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Char char="●"/>
              <a:defRPr sz="3600">
                <a:solidFill>
                  <a:schemeClr val="dk2"/>
                </a:solidFill>
              </a:defRPr>
            </a:lvl1pPr>
            <a:lvl2pPr indent="-4064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2pPr>
            <a:lvl3pPr indent="-4064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3pPr>
            <a:lvl4pPr indent="-4064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4pPr>
            <a:lvl5pPr indent="-4064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5pPr>
            <a:lvl6pPr indent="-4064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6pPr>
            <a:lvl7pPr indent="-4064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7pPr>
            <a:lvl8pPr indent="-4064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8pPr>
            <a:lvl9pPr indent="-4064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 algn="r">
              <a:buNone/>
              <a:defRPr sz="2000">
                <a:solidFill>
                  <a:schemeClr val="dk2"/>
                </a:solidFill>
              </a:defRPr>
            </a:lvl1pPr>
            <a:lvl2pPr lvl="1" algn="r">
              <a:buNone/>
              <a:defRPr sz="2000">
                <a:solidFill>
                  <a:schemeClr val="dk2"/>
                </a:solidFill>
              </a:defRPr>
            </a:lvl2pPr>
            <a:lvl3pPr lvl="2" algn="r">
              <a:buNone/>
              <a:defRPr sz="2000">
                <a:solidFill>
                  <a:schemeClr val="dk2"/>
                </a:solidFill>
              </a:defRPr>
            </a:lvl3pPr>
            <a:lvl4pPr lvl="3" algn="r">
              <a:buNone/>
              <a:defRPr sz="2000">
                <a:solidFill>
                  <a:schemeClr val="dk2"/>
                </a:solidFill>
              </a:defRPr>
            </a:lvl4pPr>
            <a:lvl5pPr lvl="4" algn="r">
              <a:buNone/>
              <a:defRPr sz="2000">
                <a:solidFill>
                  <a:schemeClr val="dk2"/>
                </a:solidFill>
              </a:defRPr>
            </a:lvl5pPr>
            <a:lvl6pPr lvl="5" algn="r">
              <a:buNone/>
              <a:defRPr sz="2000">
                <a:solidFill>
                  <a:schemeClr val="dk2"/>
                </a:solidFill>
              </a:defRPr>
            </a:lvl6pPr>
            <a:lvl7pPr lvl="6" algn="r">
              <a:buNone/>
              <a:defRPr sz="2000">
                <a:solidFill>
                  <a:schemeClr val="dk2"/>
                </a:solidFill>
              </a:defRPr>
            </a:lvl7pPr>
            <a:lvl8pPr lvl="7" algn="r">
              <a:buNone/>
              <a:defRPr sz="2000">
                <a:solidFill>
                  <a:schemeClr val="dk2"/>
                </a:solidFill>
              </a:defRPr>
            </a:lvl8pPr>
            <a:lvl9pPr lvl="8" algn="r">
              <a:buNone/>
              <a:defRPr sz="2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0.png"/><Relationship Id="rId10" Type="http://schemas.openxmlformats.org/officeDocument/2006/relationships/image" Target="../media/image12.png"/><Relationship Id="rId13" Type="http://schemas.openxmlformats.org/officeDocument/2006/relationships/image" Target="../media/image2.png"/><Relationship Id="rId1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4.jpg"/><Relationship Id="rId4" Type="http://schemas.openxmlformats.org/officeDocument/2006/relationships/image" Target="../media/image4.png"/><Relationship Id="rId9" Type="http://schemas.openxmlformats.org/officeDocument/2006/relationships/image" Target="../media/image8.png"/><Relationship Id="rId15" Type="http://schemas.openxmlformats.org/officeDocument/2006/relationships/image" Target="../media/image11.png"/><Relationship Id="rId14" Type="http://schemas.openxmlformats.org/officeDocument/2006/relationships/image" Target="../media/image13.png"/><Relationship Id="rId5" Type="http://schemas.openxmlformats.org/officeDocument/2006/relationships/image" Target="../media/image7.png"/><Relationship Id="rId6" Type="http://schemas.openxmlformats.org/officeDocument/2006/relationships/image" Target="../media/image3.png"/><Relationship Id="rId7" Type="http://schemas.openxmlformats.org/officeDocument/2006/relationships/image" Target="../media/image9.png"/><Relationship Id="rId8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 rot="60899">
            <a:off x="502565" y="930441"/>
            <a:ext cx="2862149" cy="771118"/>
          </a:xfrm>
          <a:prstGeom prst="round2SameRect">
            <a:avLst>
              <a:gd fmla="val 16667" name="adj1"/>
              <a:gd fmla="val 0" name="adj2"/>
            </a:avLst>
          </a:prstGeom>
          <a:solidFill>
            <a:srgbClr val="F4ADBA"/>
          </a:solidFill>
          <a:ln cap="flat" cmpd="sng" w="38100">
            <a:solidFill>
              <a:srgbClr val="1D273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445114" y="1689000"/>
            <a:ext cx="4812075" cy="2963725"/>
          </a:xfrm>
          <a:custGeom>
            <a:rect b="b" l="l" r="r" t="t"/>
            <a:pathLst>
              <a:path extrusionOk="0" h="118549" w="192483">
                <a:moveTo>
                  <a:pt x="2550" y="0"/>
                </a:moveTo>
                <a:lnTo>
                  <a:pt x="192483" y="255"/>
                </a:lnTo>
                <a:lnTo>
                  <a:pt x="191718" y="118549"/>
                </a:lnTo>
                <a:lnTo>
                  <a:pt x="0" y="11600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57" name="Google Shape;57;p13"/>
          <p:cNvSpPr txBox="1"/>
          <p:nvPr/>
        </p:nvSpPr>
        <p:spPr>
          <a:xfrm>
            <a:off x="5386669" y="342758"/>
            <a:ext cx="73425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200">
                <a:solidFill>
                  <a:srgbClr val="1D2733"/>
                </a:solidFill>
                <a:latin typeface="Amatic SC"/>
                <a:ea typeface="Amatic SC"/>
                <a:cs typeface="Amatic SC"/>
                <a:sym typeface="Amatic SC"/>
              </a:rPr>
              <a:t>Project Map</a:t>
            </a:r>
            <a:endParaRPr b="1" sz="10200">
              <a:solidFill>
                <a:srgbClr val="1D2733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61616" y="1823706"/>
            <a:ext cx="5004000" cy="160843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696320" y="2275170"/>
            <a:ext cx="1684799" cy="1734182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170116" y="2538679"/>
            <a:ext cx="1453000" cy="1603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0714066" y="2269709"/>
            <a:ext cx="1684799" cy="1734182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696308" y="6231100"/>
            <a:ext cx="1684799" cy="1734182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0719382" y="6231100"/>
            <a:ext cx="1684799" cy="174119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931763" y="4247050"/>
            <a:ext cx="5898714" cy="17696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 txBox="1"/>
          <p:nvPr/>
        </p:nvSpPr>
        <p:spPr>
          <a:xfrm>
            <a:off x="6997767" y="4393401"/>
            <a:ext cx="36711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7400">
                <a:solidFill>
                  <a:srgbClr val="1D2733"/>
                </a:solidFill>
                <a:latin typeface="Amatic SC"/>
                <a:ea typeface="Amatic SC"/>
                <a:cs typeface="Amatic SC"/>
                <a:sym typeface="Amatic SC"/>
              </a:rPr>
              <a:t>YOUR TITLE</a:t>
            </a:r>
            <a:endParaRPr b="1" sz="7400">
              <a:solidFill>
                <a:srgbClr val="1D2733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7214744" y="7519225"/>
            <a:ext cx="3671100" cy="188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6900">
                <a:solidFill>
                  <a:srgbClr val="F4ADBA"/>
                </a:solidFill>
                <a:latin typeface="Amatic SC"/>
                <a:ea typeface="Amatic SC"/>
                <a:cs typeface="Amatic SC"/>
                <a:sym typeface="Amatic SC"/>
              </a:rPr>
              <a:t>Need a</a:t>
            </a:r>
            <a:endParaRPr b="1" sz="6900">
              <a:solidFill>
                <a:srgbClr val="F4ADBA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6900">
                <a:solidFill>
                  <a:srgbClr val="F4ADBA"/>
                </a:solidFill>
                <a:latin typeface="Amatic SC"/>
                <a:ea typeface="Amatic SC"/>
                <a:cs typeface="Amatic SC"/>
                <a:sym typeface="Amatic SC"/>
              </a:rPr>
              <a:t>strong idea</a:t>
            </a:r>
            <a:endParaRPr b="1" sz="6900">
              <a:solidFill>
                <a:srgbClr val="F4ADBA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grpSp>
        <p:nvGrpSpPr>
          <p:cNvPr id="67" name="Google Shape;67;p13"/>
          <p:cNvGrpSpPr/>
          <p:nvPr/>
        </p:nvGrpSpPr>
        <p:grpSpPr>
          <a:xfrm>
            <a:off x="6917539" y="7001311"/>
            <a:ext cx="4251175" cy="2893714"/>
            <a:chOff x="7007800" y="7001311"/>
            <a:chExt cx="4251175" cy="2893714"/>
          </a:xfrm>
        </p:grpSpPr>
        <p:cxnSp>
          <p:nvCxnSpPr>
            <p:cNvPr id="68" name="Google Shape;68;p13"/>
            <p:cNvCxnSpPr/>
            <p:nvPr/>
          </p:nvCxnSpPr>
          <p:spPr>
            <a:xfrm rot="9786793">
              <a:off x="8151663" y="7068360"/>
              <a:ext cx="70228" cy="395053"/>
            </a:xfrm>
            <a:prstGeom prst="straightConnector1">
              <a:avLst/>
            </a:prstGeom>
            <a:noFill/>
            <a:ln cap="flat" cmpd="sng" w="38100">
              <a:solidFill>
                <a:srgbClr val="F4ADB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" name="Google Shape;69;p13"/>
            <p:cNvCxnSpPr/>
            <p:nvPr/>
          </p:nvCxnSpPr>
          <p:spPr>
            <a:xfrm rot="8613871">
              <a:off x="10349374" y="9484064"/>
              <a:ext cx="71222" cy="394982"/>
            </a:xfrm>
            <a:prstGeom prst="straightConnector1">
              <a:avLst/>
            </a:prstGeom>
            <a:noFill/>
            <a:ln cap="flat" cmpd="sng" w="38100">
              <a:solidFill>
                <a:srgbClr val="F4ADB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" name="Google Shape;70;p13"/>
            <p:cNvCxnSpPr/>
            <p:nvPr/>
          </p:nvCxnSpPr>
          <p:spPr>
            <a:xfrm rot="10800000">
              <a:off x="7683375" y="7683400"/>
              <a:ext cx="245400" cy="210300"/>
            </a:xfrm>
            <a:prstGeom prst="straightConnector1">
              <a:avLst/>
            </a:prstGeom>
            <a:noFill/>
            <a:ln cap="flat" cmpd="sng" w="38100">
              <a:solidFill>
                <a:srgbClr val="F4ADB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" name="Google Shape;71;p13"/>
            <p:cNvCxnSpPr/>
            <p:nvPr/>
          </p:nvCxnSpPr>
          <p:spPr>
            <a:xfrm rot="10800000">
              <a:off x="7224500" y="8253825"/>
              <a:ext cx="312300" cy="117900"/>
            </a:xfrm>
            <a:prstGeom prst="straightConnector1">
              <a:avLst/>
            </a:prstGeom>
            <a:noFill/>
            <a:ln cap="flat" cmpd="sng" w="38100">
              <a:solidFill>
                <a:srgbClr val="F4ADB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" name="Google Shape;72;p13"/>
            <p:cNvCxnSpPr/>
            <p:nvPr/>
          </p:nvCxnSpPr>
          <p:spPr>
            <a:xfrm flipH="1">
              <a:off x="7007800" y="8872050"/>
              <a:ext cx="363300" cy="3300"/>
            </a:xfrm>
            <a:prstGeom prst="straightConnector1">
              <a:avLst/>
            </a:prstGeom>
            <a:noFill/>
            <a:ln cap="flat" cmpd="sng" w="38100">
              <a:solidFill>
                <a:srgbClr val="F4ADB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" name="Google Shape;73;p13"/>
            <p:cNvCxnSpPr/>
            <p:nvPr/>
          </p:nvCxnSpPr>
          <p:spPr>
            <a:xfrm flipH="1">
              <a:off x="7087325" y="9502750"/>
              <a:ext cx="325200" cy="127800"/>
            </a:xfrm>
            <a:prstGeom prst="straightConnector1">
              <a:avLst/>
            </a:prstGeom>
            <a:noFill/>
            <a:ln cap="flat" cmpd="sng" w="38100">
              <a:solidFill>
                <a:srgbClr val="F4ADB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 flipH="1">
              <a:off x="7941450" y="9560450"/>
              <a:ext cx="188100" cy="261300"/>
            </a:xfrm>
            <a:prstGeom prst="straightConnector1">
              <a:avLst/>
            </a:prstGeom>
            <a:noFill/>
            <a:ln cap="flat" cmpd="sng" w="38100">
              <a:solidFill>
                <a:srgbClr val="F4ADB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 flipH="1">
              <a:off x="8715825" y="9519000"/>
              <a:ext cx="95700" cy="341100"/>
            </a:xfrm>
            <a:prstGeom prst="straightConnector1">
              <a:avLst/>
            </a:prstGeom>
            <a:noFill/>
            <a:ln cap="flat" cmpd="sng" w="38100">
              <a:solidFill>
                <a:srgbClr val="F4ADB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>
              <a:off x="9512625" y="9541325"/>
              <a:ext cx="28800" cy="353700"/>
            </a:xfrm>
            <a:prstGeom prst="straightConnector1">
              <a:avLst/>
            </a:prstGeom>
            <a:noFill/>
            <a:ln cap="flat" cmpd="sng" w="38100">
              <a:solidFill>
                <a:srgbClr val="F4ADB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 rot="10800000">
              <a:off x="10779050" y="9299575"/>
              <a:ext cx="317400" cy="146100"/>
            </a:xfrm>
            <a:prstGeom prst="straightConnector1">
              <a:avLst/>
            </a:prstGeom>
            <a:noFill/>
            <a:ln cap="flat" cmpd="sng" w="38100">
              <a:solidFill>
                <a:srgbClr val="F4ADB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 rot="10800000">
              <a:off x="10925675" y="8713325"/>
              <a:ext cx="333300" cy="24900"/>
            </a:xfrm>
            <a:prstGeom prst="straightConnector1">
              <a:avLst/>
            </a:prstGeom>
            <a:noFill/>
            <a:ln cap="flat" cmpd="sng" w="38100">
              <a:solidFill>
                <a:srgbClr val="F4ADB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" name="Google Shape;79;p13"/>
            <p:cNvCxnSpPr/>
            <p:nvPr/>
          </p:nvCxnSpPr>
          <p:spPr>
            <a:xfrm flipH="1">
              <a:off x="10728175" y="8119975"/>
              <a:ext cx="314100" cy="93000"/>
            </a:xfrm>
            <a:prstGeom prst="straightConnector1">
              <a:avLst/>
            </a:prstGeom>
            <a:noFill/>
            <a:ln cap="flat" cmpd="sng" w="38100">
              <a:solidFill>
                <a:srgbClr val="F4ADB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 flipH="1">
              <a:off x="10301150" y="7696125"/>
              <a:ext cx="263100" cy="197700"/>
            </a:xfrm>
            <a:prstGeom prst="straightConnector1">
              <a:avLst/>
            </a:prstGeom>
            <a:noFill/>
            <a:ln cap="flat" cmpd="sng" w="38100">
              <a:solidFill>
                <a:srgbClr val="F4ADB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 rot="10800000">
              <a:off x="8782952" y="7001311"/>
              <a:ext cx="59400" cy="328500"/>
            </a:xfrm>
            <a:prstGeom prst="straightConnector1">
              <a:avLst/>
            </a:prstGeom>
            <a:noFill/>
            <a:ln cap="flat" cmpd="sng" w="38100">
              <a:solidFill>
                <a:srgbClr val="F4ADB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 flipH="1" rot="10800000">
              <a:off x="9419177" y="7036461"/>
              <a:ext cx="58500" cy="309300"/>
            </a:xfrm>
            <a:prstGeom prst="straightConnector1">
              <a:avLst/>
            </a:prstGeom>
            <a:noFill/>
            <a:ln cap="flat" cmpd="sng" w="38100">
              <a:solidFill>
                <a:srgbClr val="F4ADB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3" name="Google Shape;83;p13"/>
            <p:cNvCxnSpPr/>
            <p:nvPr/>
          </p:nvCxnSpPr>
          <p:spPr>
            <a:xfrm flipH="1" rot="10800000">
              <a:off x="9973677" y="7151136"/>
              <a:ext cx="157200" cy="269400"/>
            </a:xfrm>
            <a:prstGeom prst="straightConnector1">
              <a:avLst/>
            </a:prstGeom>
            <a:noFill/>
            <a:ln cap="flat" cmpd="sng" w="38100">
              <a:solidFill>
                <a:srgbClr val="F4ADBA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pic>
        <p:nvPicPr>
          <p:cNvPr id="84" name="Google Shape;84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841761" y="859172"/>
            <a:ext cx="784450" cy="712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3588464" y="5684168"/>
            <a:ext cx="1292038" cy="655907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6049977" y="5731258"/>
            <a:ext cx="946800" cy="599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15264" y="1648750"/>
            <a:ext cx="5052252" cy="32334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8" name="Google Shape;88;p13"/>
          <p:cNvGrpSpPr/>
          <p:nvPr/>
        </p:nvGrpSpPr>
        <p:grpSpPr>
          <a:xfrm>
            <a:off x="696889" y="1889775"/>
            <a:ext cx="328225" cy="2390100"/>
            <a:chOff x="787150" y="1889775"/>
            <a:chExt cx="328225" cy="2390100"/>
          </a:xfrm>
        </p:grpSpPr>
        <p:sp>
          <p:nvSpPr>
            <p:cNvPr id="89" name="Google Shape;89;p13"/>
            <p:cNvSpPr/>
            <p:nvPr/>
          </p:nvSpPr>
          <p:spPr>
            <a:xfrm>
              <a:off x="790325" y="1889775"/>
              <a:ext cx="325050" cy="296375"/>
            </a:xfrm>
            <a:custGeom>
              <a:rect b="b" l="l" r="r" t="t"/>
              <a:pathLst>
                <a:path extrusionOk="0" h="11855" w="13002">
                  <a:moveTo>
                    <a:pt x="0" y="0"/>
                  </a:moveTo>
                  <a:lnTo>
                    <a:pt x="13002" y="0"/>
                  </a:lnTo>
                  <a:lnTo>
                    <a:pt x="12237" y="11855"/>
                  </a:lnTo>
                  <a:lnTo>
                    <a:pt x="128" y="11727"/>
                  </a:lnTo>
                  <a:close/>
                </a:path>
              </a:pathLst>
            </a:custGeom>
            <a:solidFill>
              <a:srgbClr val="F4ADBA"/>
            </a:solidFill>
            <a:ln cap="flat" cmpd="sng" w="19050">
              <a:solidFill>
                <a:srgbClr val="1D2733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90" name="Google Shape;90;p13"/>
            <p:cNvSpPr/>
            <p:nvPr/>
          </p:nvSpPr>
          <p:spPr>
            <a:xfrm>
              <a:off x="793525" y="2393300"/>
              <a:ext cx="302725" cy="296350"/>
            </a:xfrm>
            <a:custGeom>
              <a:rect b="b" l="l" r="r" t="t"/>
              <a:pathLst>
                <a:path extrusionOk="0" h="11854" w="12109">
                  <a:moveTo>
                    <a:pt x="0" y="127"/>
                  </a:moveTo>
                  <a:lnTo>
                    <a:pt x="12109" y="0"/>
                  </a:lnTo>
                  <a:lnTo>
                    <a:pt x="11600" y="11854"/>
                  </a:lnTo>
                  <a:lnTo>
                    <a:pt x="0" y="11854"/>
                  </a:lnTo>
                  <a:close/>
                </a:path>
              </a:pathLst>
            </a:custGeom>
            <a:solidFill>
              <a:srgbClr val="F4ADBA"/>
            </a:solidFill>
            <a:ln cap="flat" cmpd="sng" w="19050">
              <a:solidFill>
                <a:srgbClr val="1D2733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91" name="Google Shape;91;p13"/>
            <p:cNvSpPr/>
            <p:nvPr/>
          </p:nvSpPr>
          <p:spPr>
            <a:xfrm>
              <a:off x="787150" y="2900000"/>
              <a:ext cx="321850" cy="293175"/>
            </a:xfrm>
            <a:custGeom>
              <a:rect b="b" l="l" r="r" t="t"/>
              <a:pathLst>
                <a:path extrusionOk="0" h="11727" w="12874">
                  <a:moveTo>
                    <a:pt x="255" y="127"/>
                  </a:moveTo>
                  <a:lnTo>
                    <a:pt x="12874" y="0"/>
                  </a:lnTo>
                  <a:lnTo>
                    <a:pt x="11855" y="11600"/>
                  </a:lnTo>
                  <a:lnTo>
                    <a:pt x="0" y="11727"/>
                  </a:lnTo>
                  <a:close/>
                </a:path>
              </a:pathLst>
            </a:custGeom>
            <a:solidFill>
              <a:srgbClr val="F4ADBA"/>
            </a:solidFill>
            <a:ln cap="flat" cmpd="sng" w="19050">
              <a:solidFill>
                <a:srgbClr val="1D2733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92" name="Google Shape;92;p13"/>
            <p:cNvSpPr/>
            <p:nvPr/>
          </p:nvSpPr>
          <p:spPr>
            <a:xfrm>
              <a:off x="787150" y="3441750"/>
              <a:ext cx="312300" cy="299550"/>
            </a:xfrm>
            <a:custGeom>
              <a:rect b="b" l="l" r="r" t="t"/>
              <a:pathLst>
                <a:path extrusionOk="0" h="11982" w="12492">
                  <a:moveTo>
                    <a:pt x="0" y="0"/>
                  </a:moveTo>
                  <a:lnTo>
                    <a:pt x="12492" y="0"/>
                  </a:lnTo>
                  <a:lnTo>
                    <a:pt x="12492" y="11982"/>
                  </a:lnTo>
                  <a:lnTo>
                    <a:pt x="255" y="11982"/>
                  </a:lnTo>
                  <a:close/>
                </a:path>
              </a:pathLst>
            </a:custGeom>
            <a:solidFill>
              <a:srgbClr val="F4ADBA"/>
            </a:solidFill>
            <a:ln cap="flat" cmpd="sng" w="19050">
              <a:solidFill>
                <a:srgbClr val="1D2733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93" name="Google Shape;93;p13"/>
            <p:cNvSpPr/>
            <p:nvPr/>
          </p:nvSpPr>
          <p:spPr>
            <a:xfrm>
              <a:off x="790325" y="3983500"/>
              <a:ext cx="309125" cy="296375"/>
            </a:xfrm>
            <a:custGeom>
              <a:rect b="b" l="l" r="r" t="t"/>
              <a:pathLst>
                <a:path extrusionOk="0" h="11855" w="12365">
                  <a:moveTo>
                    <a:pt x="128" y="0"/>
                  </a:moveTo>
                  <a:lnTo>
                    <a:pt x="12365" y="0"/>
                  </a:lnTo>
                  <a:lnTo>
                    <a:pt x="11473" y="11855"/>
                  </a:lnTo>
                  <a:lnTo>
                    <a:pt x="0" y="11855"/>
                  </a:lnTo>
                  <a:close/>
                </a:path>
              </a:pathLst>
            </a:custGeom>
            <a:solidFill>
              <a:srgbClr val="F4ADBA"/>
            </a:solidFill>
            <a:ln cap="flat" cmpd="sng" w="19050">
              <a:solidFill>
                <a:srgbClr val="1D2733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94" name="Google Shape;94;p13"/>
          <p:cNvGrpSpPr/>
          <p:nvPr/>
        </p:nvGrpSpPr>
        <p:grpSpPr>
          <a:xfrm>
            <a:off x="1238639" y="2186150"/>
            <a:ext cx="3591600" cy="2093725"/>
            <a:chOff x="1328900" y="2186150"/>
            <a:chExt cx="3591600" cy="2093725"/>
          </a:xfrm>
        </p:grpSpPr>
        <p:cxnSp>
          <p:nvCxnSpPr>
            <p:cNvPr id="95" name="Google Shape;95;p13"/>
            <p:cNvCxnSpPr/>
            <p:nvPr/>
          </p:nvCxnSpPr>
          <p:spPr>
            <a:xfrm>
              <a:off x="1328900" y="2186150"/>
              <a:ext cx="3591600" cy="0"/>
            </a:xfrm>
            <a:prstGeom prst="straightConnector1">
              <a:avLst/>
            </a:prstGeom>
            <a:noFill/>
            <a:ln cap="flat" cmpd="sng" w="19050">
              <a:solidFill>
                <a:srgbClr val="1D273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6" name="Google Shape;96;p13"/>
            <p:cNvCxnSpPr/>
            <p:nvPr/>
          </p:nvCxnSpPr>
          <p:spPr>
            <a:xfrm>
              <a:off x="1328900" y="2689650"/>
              <a:ext cx="3591600" cy="0"/>
            </a:xfrm>
            <a:prstGeom prst="straightConnector1">
              <a:avLst/>
            </a:prstGeom>
            <a:noFill/>
            <a:ln cap="flat" cmpd="sng" w="19050">
              <a:solidFill>
                <a:srgbClr val="1D273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7" name="Google Shape;97;p13"/>
            <p:cNvCxnSpPr/>
            <p:nvPr/>
          </p:nvCxnSpPr>
          <p:spPr>
            <a:xfrm>
              <a:off x="1328900" y="3193175"/>
              <a:ext cx="3591600" cy="0"/>
            </a:xfrm>
            <a:prstGeom prst="straightConnector1">
              <a:avLst/>
            </a:prstGeom>
            <a:noFill/>
            <a:ln cap="flat" cmpd="sng" w="19050">
              <a:solidFill>
                <a:srgbClr val="1D273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8" name="Google Shape;98;p13"/>
            <p:cNvCxnSpPr/>
            <p:nvPr/>
          </p:nvCxnSpPr>
          <p:spPr>
            <a:xfrm>
              <a:off x="1328900" y="3741300"/>
              <a:ext cx="3591600" cy="0"/>
            </a:xfrm>
            <a:prstGeom prst="straightConnector1">
              <a:avLst/>
            </a:prstGeom>
            <a:noFill/>
            <a:ln cap="flat" cmpd="sng" w="19050">
              <a:solidFill>
                <a:srgbClr val="1D273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9" name="Google Shape;99;p13"/>
            <p:cNvCxnSpPr/>
            <p:nvPr/>
          </p:nvCxnSpPr>
          <p:spPr>
            <a:xfrm>
              <a:off x="1328900" y="4279875"/>
              <a:ext cx="3591600" cy="0"/>
            </a:xfrm>
            <a:prstGeom prst="straightConnector1">
              <a:avLst/>
            </a:prstGeom>
            <a:noFill/>
            <a:ln cap="flat" cmpd="sng" w="19050">
              <a:solidFill>
                <a:srgbClr val="1D273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00" name="Google Shape;100;p13"/>
          <p:cNvSpPr txBox="1"/>
          <p:nvPr/>
        </p:nvSpPr>
        <p:spPr>
          <a:xfrm>
            <a:off x="801464" y="1000400"/>
            <a:ext cx="22800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100">
                <a:solidFill>
                  <a:srgbClr val="1D2733"/>
                </a:solidFill>
                <a:latin typeface="Amatic SC"/>
                <a:ea typeface="Amatic SC"/>
                <a:cs typeface="Amatic SC"/>
                <a:sym typeface="Amatic SC"/>
              </a:rPr>
              <a:t>№1 Planning</a:t>
            </a:r>
            <a:endParaRPr b="1" sz="4100">
              <a:solidFill>
                <a:srgbClr val="1D2733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01" name="Google Shape;101;p13"/>
          <p:cNvSpPr/>
          <p:nvPr/>
        </p:nvSpPr>
        <p:spPr>
          <a:xfrm rot="60899">
            <a:off x="502565" y="5685190"/>
            <a:ext cx="2862149" cy="771118"/>
          </a:xfrm>
          <a:prstGeom prst="round2SameRect">
            <a:avLst>
              <a:gd fmla="val 16667" name="adj1"/>
              <a:gd fmla="val 0" name="adj2"/>
            </a:avLst>
          </a:prstGeom>
          <a:solidFill>
            <a:srgbClr val="B3A2BA"/>
          </a:solidFill>
          <a:ln cap="flat" cmpd="sng" w="38100">
            <a:solidFill>
              <a:srgbClr val="1D273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02" name="Google Shape;102;p13"/>
          <p:cNvGrpSpPr/>
          <p:nvPr/>
        </p:nvGrpSpPr>
        <p:grpSpPr>
          <a:xfrm>
            <a:off x="415264" y="6403498"/>
            <a:ext cx="5052252" cy="3233425"/>
            <a:chOff x="505525" y="6403498"/>
            <a:chExt cx="5052252" cy="3233425"/>
          </a:xfrm>
        </p:grpSpPr>
        <p:sp>
          <p:nvSpPr>
            <p:cNvPr id="103" name="Google Shape;103;p13"/>
            <p:cNvSpPr/>
            <p:nvPr/>
          </p:nvSpPr>
          <p:spPr>
            <a:xfrm>
              <a:off x="535375" y="6443749"/>
              <a:ext cx="4812075" cy="2963725"/>
            </a:xfrm>
            <a:custGeom>
              <a:rect b="b" l="l" r="r" t="t"/>
              <a:pathLst>
                <a:path extrusionOk="0" h="118549" w="192483">
                  <a:moveTo>
                    <a:pt x="2550" y="0"/>
                  </a:moveTo>
                  <a:lnTo>
                    <a:pt x="192483" y="255"/>
                  </a:lnTo>
                  <a:lnTo>
                    <a:pt x="191718" y="118549"/>
                  </a:lnTo>
                  <a:lnTo>
                    <a:pt x="0" y="11600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</p:sp>
        <p:pic>
          <p:nvPicPr>
            <p:cNvPr id="104" name="Google Shape;104;p13"/>
            <p:cNvPicPr preferRelativeResize="0"/>
            <p:nvPr/>
          </p:nvPicPr>
          <p:blipFill>
            <a:blip r:embed="rId14">
              <a:alphaModFix/>
            </a:blip>
            <a:stretch>
              <a:fillRect/>
            </a:stretch>
          </p:blipFill>
          <p:spPr>
            <a:xfrm>
              <a:off x="505525" y="6403498"/>
              <a:ext cx="5052252" cy="323342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05" name="Google Shape;105;p13"/>
          <p:cNvGrpSpPr/>
          <p:nvPr/>
        </p:nvGrpSpPr>
        <p:grpSpPr>
          <a:xfrm>
            <a:off x="696889" y="6644524"/>
            <a:ext cx="328225" cy="2390100"/>
            <a:chOff x="787150" y="6644524"/>
            <a:chExt cx="328225" cy="2390100"/>
          </a:xfrm>
        </p:grpSpPr>
        <p:sp>
          <p:nvSpPr>
            <p:cNvPr id="106" name="Google Shape;106;p13"/>
            <p:cNvSpPr/>
            <p:nvPr/>
          </p:nvSpPr>
          <p:spPr>
            <a:xfrm>
              <a:off x="790325" y="6644524"/>
              <a:ext cx="325050" cy="296375"/>
            </a:xfrm>
            <a:custGeom>
              <a:rect b="b" l="l" r="r" t="t"/>
              <a:pathLst>
                <a:path extrusionOk="0" h="11855" w="13002">
                  <a:moveTo>
                    <a:pt x="0" y="0"/>
                  </a:moveTo>
                  <a:lnTo>
                    <a:pt x="13002" y="0"/>
                  </a:lnTo>
                  <a:lnTo>
                    <a:pt x="12237" y="11855"/>
                  </a:lnTo>
                  <a:lnTo>
                    <a:pt x="128" y="11727"/>
                  </a:lnTo>
                  <a:close/>
                </a:path>
              </a:pathLst>
            </a:custGeom>
            <a:solidFill>
              <a:srgbClr val="B3A2BA"/>
            </a:solidFill>
            <a:ln cap="flat" cmpd="sng" w="19050">
              <a:solidFill>
                <a:srgbClr val="1D2733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107" name="Google Shape;107;p13"/>
            <p:cNvSpPr/>
            <p:nvPr/>
          </p:nvSpPr>
          <p:spPr>
            <a:xfrm>
              <a:off x="793525" y="7148049"/>
              <a:ext cx="302725" cy="296350"/>
            </a:xfrm>
            <a:custGeom>
              <a:rect b="b" l="l" r="r" t="t"/>
              <a:pathLst>
                <a:path extrusionOk="0" h="11854" w="12109">
                  <a:moveTo>
                    <a:pt x="0" y="127"/>
                  </a:moveTo>
                  <a:lnTo>
                    <a:pt x="12109" y="0"/>
                  </a:lnTo>
                  <a:lnTo>
                    <a:pt x="11600" y="11854"/>
                  </a:lnTo>
                  <a:lnTo>
                    <a:pt x="0" y="11854"/>
                  </a:lnTo>
                  <a:close/>
                </a:path>
              </a:pathLst>
            </a:custGeom>
            <a:solidFill>
              <a:srgbClr val="B3A2BA"/>
            </a:solidFill>
            <a:ln cap="flat" cmpd="sng" w="19050">
              <a:solidFill>
                <a:srgbClr val="1D2733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108" name="Google Shape;108;p13"/>
            <p:cNvSpPr/>
            <p:nvPr/>
          </p:nvSpPr>
          <p:spPr>
            <a:xfrm>
              <a:off x="787150" y="7654749"/>
              <a:ext cx="321850" cy="293175"/>
            </a:xfrm>
            <a:custGeom>
              <a:rect b="b" l="l" r="r" t="t"/>
              <a:pathLst>
                <a:path extrusionOk="0" h="11727" w="12874">
                  <a:moveTo>
                    <a:pt x="255" y="127"/>
                  </a:moveTo>
                  <a:lnTo>
                    <a:pt x="12874" y="0"/>
                  </a:lnTo>
                  <a:lnTo>
                    <a:pt x="11855" y="11600"/>
                  </a:lnTo>
                  <a:lnTo>
                    <a:pt x="0" y="11727"/>
                  </a:lnTo>
                  <a:close/>
                </a:path>
              </a:pathLst>
            </a:custGeom>
            <a:solidFill>
              <a:srgbClr val="B3A2BA"/>
            </a:solidFill>
            <a:ln cap="flat" cmpd="sng" w="19050">
              <a:solidFill>
                <a:srgbClr val="1D2733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109" name="Google Shape;109;p13"/>
            <p:cNvSpPr/>
            <p:nvPr/>
          </p:nvSpPr>
          <p:spPr>
            <a:xfrm>
              <a:off x="787150" y="8196499"/>
              <a:ext cx="312300" cy="299550"/>
            </a:xfrm>
            <a:custGeom>
              <a:rect b="b" l="l" r="r" t="t"/>
              <a:pathLst>
                <a:path extrusionOk="0" h="11982" w="12492">
                  <a:moveTo>
                    <a:pt x="0" y="0"/>
                  </a:moveTo>
                  <a:lnTo>
                    <a:pt x="12492" y="0"/>
                  </a:lnTo>
                  <a:lnTo>
                    <a:pt x="12492" y="11982"/>
                  </a:lnTo>
                  <a:lnTo>
                    <a:pt x="255" y="11982"/>
                  </a:lnTo>
                  <a:close/>
                </a:path>
              </a:pathLst>
            </a:custGeom>
            <a:solidFill>
              <a:srgbClr val="B3A2BA"/>
            </a:solidFill>
            <a:ln cap="flat" cmpd="sng" w="19050">
              <a:solidFill>
                <a:srgbClr val="1D2733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110" name="Google Shape;110;p13"/>
            <p:cNvSpPr/>
            <p:nvPr/>
          </p:nvSpPr>
          <p:spPr>
            <a:xfrm>
              <a:off x="790325" y="8738249"/>
              <a:ext cx="309125" cy="296375"/>
            </a:xfrm>
            <a:custGeom>
              <a:rect b="b" l="l" r="r" t="t"/>
              <a:pathLst>
                <a:path extrusionOk="0" h="11855" w="12365">
                  <a:moveTo>
                    <a:pt x="128" y="0"/>
                  </a:moveTo>
                  <a:lnTo>
                    <a:pt x="12365" y="0"/>
                  </a:lnTo>
                  <a:lnTo>
                    <a:pt x="11473" y="11855"/>
                  </a:lnTo>
                  <a:lnTo>
                    <a:pt x="0" y="11855"/>
                  </a:lnTo>
                  <a:close/>
                </a:path>
              </a:pathLst>
            </a:custGeom>
            <a:solidFill>
              <a:srgbClr val="B3A2BA"/>
            </a:solidFill>
            <a:ln cap="flat" cmpd="sng" w="19050">
              <a:solidFill>
                <a:srgbClr val="1D2733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111" name="Google Shape;111;p13"/>
          <p:cNvGrpSpPr/>
          <p:nvPr/>
        </p:nvGrpSpPr>
        <p:grpSpPr>
          <a:xfrm>
            <a:off x="1238639" y="6940899"/>
            <a:ext cx="3591600" cy="2093725"/>
            <a:chOff x="1328900" y="6940899"/>
            <a:chExt cx="3591600" cy="2093725"/>
          </a:xfrm>
        </p:grpSpPr>
        <p:cxnSp>
          <p:nvCxnSpPr>
            <p:cNvPr id="112" name="Google Shape;112;p13"/>
            <p:cNvCxnSpPr/>
            <p:nvPr/>
          </p:nvCxnSpPr>
          <p:spPr>
            <a:xfrm>
              <a:off x="1328900" y="6940899"/>
              <a:ext cx="3591600" cy="0"/>
            </a:xfrm>
            <a:prstGeom prst="straightConnector1">
              <a:avLst/>
            </a:prstGeom>
            <a:noFill/>
            <a:ln cap="flat" cmpd="sng" w="19050">
              <a:solidFill>
                <a:srgbClr val="1D273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3" name="Google Shape;113;p13"/>
            <p:cNvCxnSpPr/>
            <p:nvPr/>
          </p:nvCxnSpPr>
          <p:spPr>
            <a:xfrm>
              <a:off x="1328900" y="7444399"/>
              <a:ext cx="3591600" cy="0"/>
            </a:xfrm>
            <a:prstGeom prst="straightConnector1">
              <a:avLst/>
            </a:prstGeom>
            <a:noFill/>
            <a:ln cap="flat" cmpd="sng" w="19050">
              <a:solidFill>
                <a:srgbClr val="1D273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4" name="Google Shape;114;p13"/>
            <p:cNvCxnSpPr/>
            <p:nvPr/>
          </p:nvCxnSpPr>
          <p:spPr>
            <a:xfrm>
              <a:off x="1328900" y="7947924"/>
              <a:ext cx="3591600" cy="0"/>
            </a:xfrm>
            <a:prstGeom prst="straightConnector1">
              <a:avLst/>
            </a:prstGeom>
            <a:noFill/>
            <a:ln cap="flat" cmpd="sng" w="19050">
              <a:solidFill>
                <a:srgbClr val="1D273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5" name="Google Shape;115;p13"/>
            <p:cNvCxnSpPr/>
            <p:nvPr/>
          </p:nvCxnSpPr>
          <p:spPr>
            <a:xfrm>
              <a:off x="1328900" y="8496049"/>
              <a:ext cx="3591600" cy="0"/>
            </a:xfrm>
            <a:prstGeom prst="straightConnector1">
              <a:avLst/>
            </a:prstGeom>
            <a:noFill/>
            <a:ln cap="flat" cmpd="sng" w="19050">
              <a:solidFill>
                <a:srgbClr val="1D273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6" name="Google Shape;116;p13"/>
            <p:cNvCxnSpPr/>
            <p:nvPr/>
          </p:nvCxnSpPr>
          <p:spPr>
            <a:xfrm>
              <a:off x="1328900" y="9034624"/>
              <a:ext cx="3591600" cy="0"/>
            </a:xfrm>
            <a:prstGeom prst="straightConnector1">
              <a:avLst/>
            </a:prstGeom>
            <a:noFill/>
            <a:ln cap="flat" cmpd="sng" w="19050">
              <a:solidFill>
                <a:srgbClr val="1D273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17" name="Google Shape;117;p13"/>
          <p:cNvSpPr txBox="1"/>
          <p:nvPr/>
        </p:nvSpPr>
        <p:spPr>
          <a:xfrm>
            <a:off x="801464" y="5755149"/>
            <a:ext cx="22800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100">
                <a:solidFill>
                  <a:srgbClr val="1D2733"/>
                </a:solidFill>
                <a:latin typeface="Amatic SC"/>
                <a:ea typeface="Amatic SC"/>
                <a:cs typeface="Amatic SC"/>
                <a:sym typeface="Amatic SC"/>
              </a:rPr>
              <a:t>№2 Teamwork</a:t>
            </a:r>
            <a:endParaRPr b="1" sz="4100">
              <a:solidFill>
                <a:srgbClr val="1D2733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pic>
        <p:nvPicPr>
          <p:cNvPr id="118" name="Google Shape;118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3579587" y="5684150"/>
            <a:ext cx="1292050" cy="655923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3"/>
          <p:cNvSpPr/>
          <p:nvPr/>
        </p:nvSpPr>
        <p:spPr>
          <a:xfrm rot="60899">
            <a:off x="12907784" y="5685190"/>
            <a:ext cx="2862149" cy="771118"/>
          </a:xfrm>
          <a:prstGeom prst="round2SameRect">
            <a:avLst>
              <a:gd fmla="val 16667" name="adj1"/>
              <a:gd fmla="val 0" name="adj2"/>
            </a:avLst>
          </a:prstGeom>
          <a:solidFill>
            <a:srgbClr val="C8C5AE"/>
          </a:solidFill>
          <a:ln cap="flat" cmpd="sng" w="38100">
            <a:solidFill>
              <a:srgbClr val="1D273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20" name="Google Shape;120;p13"/>
          <p:cNvGrpSpPr/>
          <p:nvPr/>
        </p:nvGrpSpPr>
        <p:grpSpPr>
          <a:xfrm>
            <a:off x="12820484" y="6403498"/>
            <a:ext cx="5052252" cy="3233425"/>
            <a:chOff x="12910744" y="6403498"/>
            <a:chExt cx="5052252" cy="3233425"/>
          </a:xfrm>
        </p:grpSpPr>
        <p:sp>
          <p:nvSpPr>
            <p:cNvPr id="121" name="Google Shape;121;p13"/>
            <p:cNvSpPr/>
            <p:nvPr/>
          </p:nvSpPr>
          <p:spPr>
            <a:xfrm>
              <a:off x="12940594" y="6443749"/>
              <a:ext cx="4812075" cy="2963725"/>
            </a:xfrm>
            <a:custGeom>
              <a:rect b="b" l="l" r="r" t="t"/>
              <a:pathLst>
                <a:path extrusionOk="0" h="118549" w="192483">
                  <a:moveTo>
                    <a:pt x="2550" y="0"/>
                  </a:moveTo>
                  <a:lnTo>
                    <a:pt x="192483" y="255"/>
                  </a:lnTo>
                  <a:lnTo>
                    <a:pt x="191718" y="118549"/>
                  </a:lnTo>
                  <a:lnTo>
                    <a:pt x="0" y="11600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</p:sp>
        <p:pic>
          <p:nvPicPr>
            <p:cNvPr id="122" name="Google Shape;122;p13"/>
            <p:cNvPicPr preferRelativeResize="0"/>
            <p:nvPr/>
          </p:nvPicPr>
          <p:blipFill>
            <a:blip r:embed="rId14">
              <a:alphaModFix/>
            </a:blip>
            <a:stretch>
              <a:fillRect/>
            </a:stretch>
          </p:blipFill>
          <p:spPr>
            <a:xfrm>
              <a:off x="12910744" y="6403498"/>
              <a:ext cx="5052252" cy="32334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3" name="Google Shape;123;p13"/>
          <p:cNvSpPr/>
          <p:nvPr/>
        </p:nvSpPr>
        <p:spPr>
          <a:xfrm>
            <a:off x="13105284" y="6644524"/>
            <a:ext cx="325050" cy="296375"/>
          </a:xfrm>
          <a:custGeom>
            <a:rect b="b" l="l" r="r" t="t"/>
            <a:pathLst>
              <a:path extrusionOk="0" h="11855" w="13002">
                <a:moveTo>
                  <a:pt x="0" y="0"/>
                </a:moveTo>
                <a:lnTo>
                  <a:pt x="13002" y="0"/>
                </a:lnTo>
                <a:lnTo>
                  <a:pt x="12237" y="11855"/>
                </a:lnTo>
                <a:lnTo>
                  <a:pt x="128" y="11727"/>
                </a:lnTo>
                <a:close/>
              </a:path>
            </a:pathLst>
          </a:custGeom>
          <a:solidFill>
            <a:srgbClr val="C8C5AE"/>
          </a:solidFill>
          <a:ln cap="flat" cmpd="sng" w="19050">
            <a:solidFill>
              <a:srgbClr val="1D2733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4" name="Google Shape;124;p13"/>
          <p:cNvSpPr/>
          <p:nvPr/>
        </p:nvSpPr>
        <p:spPr>
          <a:xfrm>
            <a:off x="13108484" y="7148049"/>
            <a:ext cx="302725" cy="296350"/>
          </a:xfrm>
          <a:custGeom>
            <a:rect b="b" l="l" r="r" t="t"/>
            <a:pathLst>
              <a:path extrusionOk="0" h="11854" w="12109">
                <a:moveTo>
                  <a:pt x="0" y="127"/>
                </a:moveTo>
                <a:lnTo>
                  <a:pt x="12109" y="0"/>
                </a:lnTo>
                <a:lnTo>
                  <a:pt x="11600" y="11854"/>
                </a:lnTo>
                <a:lnTo>
                  <a:pt x="0" y="11854"/>
                </a:lnTo>
                <a:close/>
              </a:path>
            </a:pathLst>
          </a:custGeom>
          <a:solidFill>
            <a:srgbClr val="C8C5AE"/>
          </a:solidFill>
          <a:ln cap="flat" cmpd="sng" w="19050">
            <a:solidFill>
              <a:srgbClr val="1D2733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5" name="Google Shape;125;p13"/>
          <p:cNvSpPr/>
          <p:nvPr/>
        </p:nvSpPr>
        <p:spPr>
          <a:xfrm>
            <a:off x="13102109" y="7654749"/>
            <a:ext cx="321850" cy="293175"/>
          </a:xfrm>
          <a:custGeom>
            <a:rect b="b" l="l" r="r" t="t"/>
            <a:pathLst>
              <a:path extrusionOk="0" h="11727" w="12874">
                <a:moveTo>
                  <a:pt x="255" y="127"/>
                </a:moveTo>
                <a:lnTo>
                  <a:pt x="12874" y="0"/>
                </a:lnTo>
                <a:lnTo>
                  <a:pt x="11855" y="11600"/>
                </a:lnTo>
                <a:lnTo>
                  <a:pt x="0" y="11727"/>
                </a:lnTo>
                <a:close/>
              </a:path>
            </a:pathLst>
          </a:custGeom>
          <a:solidFill>
            <a:srgbClr val="C8C5AE"/>
          </a:solidFill>
          <a:ln cap="flat" cmpd="sng" w="19050">
            <a:solidFill>
              <a:srgbClr val="1D2733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6" name="Google Shape;126;p13"/>
          <p:cNvSpPr/>
          <p:nvPr/>
        </p:nvSpPr>
        <p:spPr>
          <a:xfrm>
            <a:off x="13102109" y="8196499"/>
            <a:ext cx="312300" cy="299550"/>
          </a:xfrm>
          <a:custGeom>
            <a:rect b="b" l="l" r="r" t="t"/>
            <a:pathLst>
              <a:path extrusionOk="0" h="11982" w="12492">
                <a:moveTo>
                  <a:pt x="0" y="0"/>
                </a:moveTo>
                <a:lnTo>
                  <a:pt x="12492" y="0"/>
                </a:lnTo>
                <a:lnTo>
                  <a:pt x="12492" y="11982"/>
                </a:lnTo>
                <a:lnTo>
                  <a:pt x="255" y="11982"/>
                </a:lnTo>
                <a:close/>
              </a:path>
            </a:pathLst>
          </a:custGeom>
          <a:solidFill>
            <a:srgbClr val="C8C5AE"/>
          </a:solidFill>
          <a:ln cap="flat" cmpd="sng" w="19050">
            <a:solidFill>
              <a:srgbClr val="1D2733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7" name="Google Shape;127;p13"/>
          <p:cNvSpPr/>
          <p:nvPr/>
        </p:nvSpPr>
        <p:spPr>
          <a:xfrm>
            <a:off x="13105284" y="8738249"/>
            <a:ext cx="309125" cy="296375"/>
          </a:xfrm>
          <a:custGeom>
            <a:rect b="b" l="l" r="r" t="t"/>
            <a:pathLst>
              <a:path extrusionOk="0" h="11855" w="12365">
                <a:moveTo>
                  <a:pt x="128" y="0"/>
                </a:moveTo>
                <a:lnTo>
                  <a:pt x="12365" y="0"/>
                </a:lnTo>
                <a:lnTo>
                  <a:pt x="11473" y="11855"/>
                </a:lnTo>
                <a:lnTo>
                  <a:pt x="0" y="11855"/>
                </a:lnTo>
                <a:close/>
              </a:path>
            </a:pathLst>
          </a:custGeom>
          <a:solidFill>
            <a:srgbClr val="C8C5AE"/>
          </a:solidFill>
          <a:ln cap="flat" cmpd="sng" w="19050">
            <a:solidFill>
              <a:srgbClr val="1D2733"/>
            </a:solidFill>
            <a:prstDash val="solid"/>
            <a:round/>
            <a:headEnd len="med" w="med" type="none"/>
            <a:tailEnd len="med" w="med" type="none"/>
          </a:ln>
        </p:spPr>
      </p:sp>
      <p:grpSp>
        <p:nvGrpSpPr>
          <p:cNvPr id="128" name="Google Shape;128;p13"/>
          <p:cNvGrpSpPr/>
          <p:nvPr/>
        </p:nvGrpSpPr>
        <p:grpSpPr>
          <a:xfrm>
            <a:off x="13643859" y="6940899"/>
            <a:ext cx="3591600" cy="2093725"/>
            <a:chOff x="13734119" y="6940899"/>
            <a:chExt cx="3591600" cy="2093725"/>
          </a:xfrm>
        </p:grpSpPr>
        <p:cxnSp>
          <p:nvCxnSpPr>
            <p:cNvPr id="129" name="Google Shape;129;p13"/>
            <p:cNvCxnSpPr/>
            <p:nvPr/>
          </p:nvCxnSpPr>
          <p:spPr>
            <a:xfrm>
              <a:off x="13734119" y="6940899"/>
              <a:ext cx="3591600" cy="0"/>
            </a:xfrm>
            <a:prstGeom prst="straightConnector1">
              <a:avLst/>
            </a:prstGeom>
            <a:noFill/>
            <a:ln cap="flat" cmpd="sng" w="19050">
              <a:solidFill>
                <a:srgbClr val="1D273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0" name="Google Shape;130;p13"/>
            <p:cNvCxnSpPr/>
            <p:nvPr/>
          </p:nvCxnSpPr>
          <p:spPr>
            <a:xfrm>
              <a:off x="13734119" y="7444399"/>
              <a:ext cx="3591600" cy="0"/>
            </a:xfrm>
            <a:prstGeom prst="straightConnector1">
              <a:avLst/>
            </a:prstGeom>
            <a:noFill/>
            <a:ln cap="flat" cmpd="sng" w="19050">
              <a:solidFill>
                <a:srgbClr val="1D273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1" name="Google Shape;131;p13"/>
            <p:cNvCxnSpPr/>
            <p:nvPr/>
          </p:nvCxnSpPr>
          <p:spPr>
            <a:xfrm>
              <a:off x="13734119" y="7947924"/>
              <a:ext cx="3591600" cy="0"/>
            </a:xfrm>
            <a:prstGeom prst="straightConnector1">
              <a:avLst/>
            </a:prstGeom>
            <a:noFill/>
            <a:ln cap="flat" cmpd="sng" w="19050">
              <a:solidFill>
                <a:srgbClr val="1D273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2" name="Google Shape;132;p13"/>
            <p:cNvCxnSpPr/>
            <p:nvPr/>
          </p:nvCxnSpPr>
          <p:spPr>
            <a:xfrm>
              <a:off x="13734119" y="8496049"/>
              <a:ext cx="3591600" cy="0"/>
            </a:xfrm>
            <a:prstGeom prst="straightConnector1">
              <a:avLst/>
            </a:prstGeom>
            <a:noFill/>
            <a:ln cap="flat" cmpd="sng" w="19050">
              <a:solidFill>
                <a:srgbClr val="1D273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3" name="Google Shape;133;p13"/>
            <p:cNvCxnSpPr/>
            <p:nvPr/>
          </p:nvCxnSpPr>
          <p:spPr>
            <a:xfrm>
              <a:off x="13734119" y="9034624"/>
              <a:ext cx="3591600" cy="0"/>
            </a:xfrm>
            <a:prstGeom prst="straightConnector1">
              <a:avLst/>
            </a:prstGeom>
            <a:noFill/>
            <a:ln cap="flat" cmpd="sng" w="19050">
              <a:solidFill>
                <a:srgbClr val="1D273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34" name="Google Shape;134;p13"/>
          <p:cNvSpPr txBox="1"/>
          <p:nvPr/>
        </p:nvSpPr>
        <p:spPr>
          <a:xfrm>
            <a:off x="13206684" y="5755149"/>
            <a:ext cx="22800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100">
                <a:solidFill>
                  <a:srgbClr val="1D2733"/>
                </a:solidFill>
                <a:latin typeface="Amatic SC"/>
                <a:ea typeface="Amatic SC"/>
                <a:cs typeface="Amatic SC"/>
                <a:sym typeface="Amatic SC"/>
              </a:rPr>
              <a:t>№4 To Do List</a:t>
            </a:r>
            <a:endParaRPr b="1" sz="4100">
              <a:solidFill>
                <a:srgbClr val="1D2733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35" name="Google Shape;135;p13"/>
          <p:cNvSpPr/>
          <p:nvPr/>
        </p:nvSpPr>
        <p:spPr>
          <a:xfrm rot="60899">
            <a:off x="12907784" y="933681"/>
            <a:ext cx="2862149" cy="771118"/>
          </a:xfrm>
          <a:prstGeom prst="round2SameRect">
            <a:avLst>
              <a:gd fmla="val 16667" name="adj1"/>
              <a:gd fmla="val 0" name="adj2"/>
            </a:avLst>
          </a:prstGeom>
          <a:solidFill>
            <a:srgbClr val="B1D8D3"/>
          </a:solidFill>
          <a:ln cap="flat" cmpd="sng" w="38100">
            <a:solidFill>
              <a:srgbClr val="1D273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36" name="Google Shape;136;p13"/>
          <p:cNvGrpSpPr/>
          <p:nvPr/>
        </p:nvGrpSpPr>
        <p:grpSpPr>
          <a:xfrm>
            <a:off x="12820484" y="1651990"/>
            <a:ext cx="5052252" cy="3233425"/>
            <a:chOff x="12910744" y="1651990"/>
            <a:chExt cx="5052252" cy="3233425"/>
          </a:xfrm>
        </p:grpSpPr>
        <p:sp>
          <p:nvSpPr>
            <p:cNvPr id="137" name="Google Shape;137;p13"/>
            <p:cNvSpPr/>
            <p:nvPr/>
          </p:nvSpPr>
          <p:spPr>
            <a:xfrm>
              <a:off x="12940594" y="1692240"/>
              <a:ext cx="4812075" cy="2963725"/>
            </a:xfrm>
            <a:custGeom>
              <a:rect b="b" l="l" r="r" t="t"/>
              <a:pathLst>
                <a:path extrusionOk="0" h="118549" w="192483">
                  <a:moveTo>
                    <a:pt x="2550" y="0"/>
                  </a:moveTo>
                  <a:lnTo>
                    <a:pt x="192483" y="255"/>
                  </a:lnTo>
                  <a:lnTo>
                    <a:pt x="191718" y="118549"/>
                  </a:lnTo>
                  <a:lnTo>
                    <a:pt x="0" y="11600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</p:sp>
        <p:pic>
          <p:nvPicPr>
            <p:cNvPr id="138" name="Google Shape;138;p13"/>
            <p:cNvPicPr preferRelativeResize="0"/>
            <p:nvPr/>
          </p:nvPicPr>
          <p:blipFill>
            <a:blip r:embed="rId14">
              <a:alphaModFix/>
            </a:blip>
            <a:stretch>
              <a:fillRect/>
            </a:stretch>
          </p:blipFill>
          <p:spPr>
            <a:xfrm>
              <a:off x="12910744" y="1651990"/>
              <a:ext cx="5052252" cy="323342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9" name="Google Shape;139;p13"/>
          <p:cNvGrpSpPr/>
          <p:nvPr/>
        </p:nvGrpSpPr>
        <p:grpSpPr>
          <a:xfrm>
            <a:off x="13102109" y="1893015"/>
            <a:ext cx="328225" cy="2390100"/>
            <a:chOff x="13192369" y="1893015"/>
            <a:chExt cx="328225" cy="2390100"/>
          </a:xfrm>
        </p:grpSpPr>
        <p:sp>
          <p:nvSpPr>
            <p:cNvPr id="140" name="Google Shape;140;p13"/>
            <p:cNvSpPr/>
            <p:nvPr/>
          </p:nvSpPr>
          <p:spPr>
            <a:xfrm>
              <a:off x="13195544" y="1893015"/>
              <a:ext cx="325050" cy="296375"/>
            </a:xfrm>
            <a:custGeom>
              <a:rect b="b" l="l" r="r" t="t"/>
              <a:pathLst>
                <a:path extrusionOk="0" h="11855" w="13002">
                  <a:moveTo>
                    <a:pt x="0" y="0"/>
                  </a:moveTo>
                  <a:lnTo>
                    <a:pt x="13002" y="0"/>
                  </a:lnTo>
                  <a:lnTo>
                    <a:pt x="12237" y="11855"/>
                  </a:lnTo>
                  <a:lnTo>
                    <a:pt x="128" y="11727"/>
                  </a:lnTo>
                  <a:close/>
                </a:path>
              </a:pathLst>
            </a:custGeom>
            <a:solidFill>
              <a:srgbClr val="B1D8D3"/>
            </a:solidFill>
            <a:ln cap="flat" cmpd="sng" w="19050">
              <a:solidFill>
                <a:srgbClr val="1D2733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141" name="Google Shape;141;p13"/>
            <p:cNvSpPr/>
            <p:nvPr/>
          </p:nvSpPr>
          <p:spPr>
            <a:xfrm>
              <a:off x="13198744" y="2396540"/>
              <a:ext cx="302725" cy="296350"/>
            </a:xfrm>
            <a:custGeom>
              <a:rect b="b" l="l" r="r" t="t"/>
              <a:pathLst>
                <a:path extrusionOk="0" h="11854" w="12109">
                  <a:moveTo>
                    <a:pt x="0" y="127"/>
                  </a:moveTo>
                  <a:lnTo>
                    <a:pt x="12109" y="0"/>
                  </a:lnTo>
                  <a:lnTo>
                    <a:pt x="11600" y="11854"/>
                  </a:lnTo>
                  <a:lnTo>
                    <a:pt x="0" y="11854"/>
                  </a:lnTo>
                  <a:close/>
                </a:path>
              </a:pathLst>
            </a:custGeom>
            <a:solidFill>
              <a:srgbClr val="B1D8D3"/>
            </a:solidFill>
            <a:ln cap="flat" cmpd="sng" w="19050">
              <a:solidFill>
                <a:srgbClr val="1D2733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142" name="Google Shape;142;p13"/>
            <p:cNvSpPr/>
            <p:nvPr/>
          </p:nvSpPr>
          <p:spPr>
            <a:xfrm>
              <a:off x="13192369" y="2903240"/>
              <a:ext cx="321850" cy="293175"/>
            </a:xfrm>
            <a:custGeom>
              <a:rect b="b" l="l" r="r" t="t"/>
              <a:pathLst>
                <a:path extrusionOk="0" h="11727" w="12874">
                  <a:moveTo>
                    <a:pt x="255" y="127"/>
                  </a:moveTo>
                  <a:lnTo>
                    <a:pt x="12874" y="0"/>
                  </a:lnTo>
                  <a:lnTo>
                    <a:pt x="11855" y="11600"/>
                  </a:lnTo>
                  <a:lnTo>
                    <a:pt x="0" y="11727"/>
                  </a:lnTo>
                  <a:close/>
                </a:path>
              </a:pathLst>
            </a:custGeom>
            <a:solidFill>
              <a:srgbClr val="B1D8D3"/>
            </a:solidFill>
            <a:ln cap="flat" cmpd="sng" w="19050">
              <a:solidFill>
                <a:srgbClr val="1D2733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143" name="Google Shape;143;p13"/>
            <p:cNvSpPr/>
            <p:nvPr/>
          </p:nvSpPr>
          <p:spPr>
            <a:xfrm>
              <a:off x="13192369" y="3444990"/>
              <a:ext cx="312300" cy="299550"/>
            </a:xfrm>
            <a:custGeom>
              <a:rect b="b" l="l" r="r" t="t"/>
              <a:pathLst>
                <a:path extrusionOk="0" h="11982" w="12492">
                  <a:moveTo>
                    <a:pt x="0" y="0"/>
                  </a:moveTo>
                  <a:lnTo>
                    <a:pt x="12492" y="0"/>
                  </a:lnTo>
                  <a:lnTo>
                    <a:pt x="12492" y="11982"/>
                  </a:lnTo>
                  <a:lnTo>
                    <a:pt x="255" y="11982"/>
                  </a:lnTo>
                  <a:close/>
                </a:path>
              </a:pathLst>
            </a:custGeom>
            <a:solidFill>
              <a:srgbClr val="B1D8D3"/>
            </a:solidFill>
            <a:ln cap="flat" cmpd="sng" w="19050">
              <a:solidFill>
                <a:srgbClr val="1D2733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144" name="Google Shape;144;p13"/>
            <p:cNvSpPr/>
            <p:nvPr/>
          </p:nvSpPr>
          <p:spPr>
            <a:xfrm>
              <a:off x="13195544" y="3986740"/>
              <a:ext cx="309125" cy="296375"/>
            </a:xfrm>
            <a:custGeom>
              <a:rect b="b" l="l" r="r" t="t"/>
              <a:pathLst>
                <a:path extrusionOk="0" h="11855" w="12365">
                  <a:moveTo>
                    <a:pt x="128" y="0"/>
                  </a:moveTo>
                  <a:lnTo>
                    <a:pt x="12365" y="0"/>
                  </a:lnTo>
                  <a:lnTo>
                    <a:pt x="11473" y="11855"/>
                  </a:lnTo>
                  <a:lnTo>
                    <a:pt x="0" y="11855"/>
                  </a:lnTo>
                  <a:close/>
                </a:path>
              </a:pathLst>
            </a:custGeom>
            <a:solidFill>
              <a:srgbClr val="B1D8D3"/>
            </a:solidFill>
            <a:ln cap="flat" cmpd="sng" w="19050">
              <a:solidFill>
                <a:srgbClr val="1D2733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  <p:grpSp>
        <p:nvGrpSpPr>
          <p:cNvPr id="145" name="Google Shape;145;p13"/>
          <p:cNvGrpSpPr/>
          <p:nvPr/>
        </p:nvGrpSpPr>
        <p:grpSpPr>
          <a:xfrm>
            <a:off x="13643859" y="2189390"/>
            <a:ext cx="3591600" cy="2093725"/>
            <a:chOff x="13734119" y="2189390"/>
            <a:chExt cx="3591600" cy="2093725"/>
          </a:xfrm>
        </p:grpSpPr>
        <p:cxnSp>
          <p:nvCxnSpPr>
            <p:cNvPr id="146" name="Google Shape;146;p13"/>
            <p:cNvCxnSpPr/>
            <p:nvPr/>
          </p:nvCxnSpPr>
          <p:spPr>
            <a:xfrm>
              <a:off x="13734119" y="2189390"/>
              <a:ext cx="3591600" cy="0"/>
            </a:xfrm>
            <a:prstGeom prst="straightConnector1">
              <a:avLst/>
            </a:prstGeom>
            <a:noFill/>
            <a:ln cap="flat" cmpd="sng" w="19050">
              <a:solidFill>
                <a:srgbClr val="1D273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7" name="Google Shape;147;p13"/>
            <p:cNvCxnSpPr/>
            <p:nvPr/>
          </p:nvCxnSpPr>
          <p:spPr>
            <a:xfrm>
              <a:off x="13734119" y="2692890"/>
              <a:ext cx="3591600" cy="0"/>
            </a:xfrm>
            <a:prstGeom prst="straightConnector1">
              <a:avLst/>
            </a:prstGeom>
            <a:noFill/>
            <a:ln cap="flat" cmpd="sng" w="19050">
              <a:solidFill>
                <a:srgbClr val="1D273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8" name="Google Shape;148;p13"/>
            <p:cNvCxnSpPr/>
            <p:nvPr/>
          </p:nvCxnSpPr>
          <p:spPr>
            <a:xfrm>
              <a:off x="13734119" y="3196415"/>
              <a:ext cx="3591600" cy="0"/>
            </a:xfrm>
            <a:prstGeom prst="straightConnector1">
              <a:avLst/>
            </a:prstGeom>
            <a:noFill/>
            <a:ln cap="flat" cmpd="sng" w="19050">
              <a:solidFill>
                <a:srgbClr val="1D273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9" name="Google Shape;149;p13"/>
            <p:cNvCxnSpPr/>
            <p:nvPr/>
          </p:nvCxnSpPr>
          <p:spPr>
            <a:xfrm>
              <a:off x="13734119" y="3744540"/>
              <a:ext cx="3591600" cy="0"/>
            </a:xfrm>
            <a:prstGeom prst="straightConnector1">
              <a:avLst/>
            </a:prstGeom>
            <a:noFill/>
            <a:ln cap="flat" cmpd="sng" w="19050">
              <a:solidFill>
                <a:srgbClr val="1D273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0" name="Google Shape;150;p13"/>
            <p:cNvCxnSpPr/>
            <p:nvPr/>
          </p:nvCxnSpPr>
          <p:spPr>
            <a:xfrm>
              <a:off x="13734119" y="4283115"/>
              <a:ext cx="3591600" cy="0"/>
            </a:xfrm>
            <a:prstGeom prst="straightConnector1">
              <a:avLst/>
            </a:prstGeom>
            <a:noFill/>
            <a:ln cap="flat" cmpd="sng" w="19050">
              <a:solidFill>
                <a:srgbClr val="1D273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51" name="Google Shape;151;p13"/>
          <p:cNvSpPr txBox="1"/>
          <p:nvPr/>
        </p:nvSpPr>
        <p:spPr>
          <a:xfrm>
            <a:off x="13206684" y="1003640"/>
            <a:ext cx="22800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100">
                <a:solidFill>
                  <a:srgbClr val="1D2733"/>
                </a:solidFill>
                <a:latin typeface="Amatic SC"/>
                <a:ea typeface="Amatic SC"/>
                <a:cs typeface="Amatic SC"/>
                <a:sym typeface="Amatic SC"/>
              </a:rPr>
              <a:t>№3 Research</a:t>
            </a:r>
            <a:endParaRPr b="1" sz="4100">
              <a:solidFill>
                <a:srgbClr val="1D2733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pic>
        <p:nvPicPr>
          <p:cNvPr id="152" name="Google Shape;152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15964214" y="965651"/>
            <a:ext cx="711116" cy="60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