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Sour Gummy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SourGummy-boldItalic.fntdata"/><Relationship Id="rId9" Type="http://schemas.openxmlformats.org/officeDocument/2006/relationships/font" Target="fonts/SourGummy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SourGummy-regular.fntdata"/><Relationship Id="rId8" Type="http://schemas.openxmlformats.org/officeDocument/2006/relationships/font" Target="fonts/SourGummy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389400" y="179575"/>
            <a:ext cx="67812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700">
                <a:latin typeface="Sour Gummy"/>
                <a:ea typeface="Sour Gummy"/>
                <a:cs typeface="Sour Gummy"/>
                <a:sym typeface="Sour Gummy"/>
              </a:rPr>
              <a:t>COLOR BY NUMBER </a:t>
            </a:r>
            <a:r>
              <a:rPr b="1" lang="en" sz="3700">
                <a:latin typeface="Sour Gummy"/>
                <a:ea typeface="Sour Gummy"/>
                <a:cs typeface="Sour Gummy"/>
                <a:sym typeface="Sour Gummy"/>
              </a:rPr>
              <a:t>-</a:t>
            </a:r>
            <a:r>
              <a:rPr b="1" lang="en" sz="3700">
                <a:latin typeface="Sour Gummy"/>
                <a:ea typeface="Sour Gummy"/>
                <a:cs typeface="Sour Gummy"/>
                <a:sym typeface="Sour Gummy"/>
              </a:rPr>
              <a:t> ADDITION</a:t>
            </a:r>
            <a:endParaRPr b="1" sz="3700"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467263" y="9691975"/>
            <a:ext cx="12879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our Gummy"/>
                <a:ea typeface="Sour Gummy"/>
                <a:cs typeface="Sour Gummy"/>
                <a:sym typeface="Sour Gummy"/>
              </a:rPr>
              <a:t>1, 11  </a:t>
            </a:r>
            <a:r>
              <a:rPr b="1" lang="en" sz="1800">
                <a:latin typeface="Sour Gummy"/>
                <a:ea typeface="Sour Gummy"/>
                <a:cs typeface="Sour Gummy"/>
                <a:sym typeface="Sour Gummy"/>
              </a:rPr>
              <a:t>Green</a:t>
            </a:r>
            <a:endParaRPr b="1" sz="1800">
              <a:latin typeface="Sour Gummy"/>
              <a:ea typeface="Sour Gummy"/>
              <a:cs typeface="Sour Gummy"/>
              <a:sym typeface="Sour Gummy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our Gummy"/>
                <a:ea typeface="Sour Gummy"/>
                <a:cs typeface="Sour Gummy"/>
                <a:sym typeface="Sour Gummy"/>
              </a:rPr>
              <a:t>6, 16</a:t>
            </a:r>
            <a:r>
              <a:rPr b="1" lang="en" sz="1800">
                <a:latin typeface="Sour Gummy"/>
                <a:ea typeface="Sour Gummy"/>
                <a:cs typeface="Sour Gummy"/>
                <a:sym typeface="Sour Gummy"/>
              </a:rPr>
              <a:t> Yellow</a:t>
            </a:r>
            <a:endParaRPr b="1" sz="1800"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1805422" y="9691975"/>
            <a:ext cx="12879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our Gummy"/>
                <a:ea typeface="Sour Gummy"/>
                <a:cs typeface="Sour Gummy"/>
                <a:sym typeface="Sour Gummy"/>
              </a:rPr>
              <a:t>2, 12</a:t>
            </a:r>
            <a:r>
              <a:rPr lang="en" sz="1800">
                <a:latin typeface="Sour Gummy"/>
                <a:ea typeface="Sour Gummy"/>
                <a:cs typeface="Sour Gummy"/>
                <a:sym typeface="Sour Gummy"/>
              </a:rPr>
              <a:t>  </a:t>
            </a:r>
            <a:r>
              <a:rPr b="1" lang="en" sz="1800">
                <a:latin typeface="Sour Gummy"/>
                <a:ea typeface="Sour Gummy"/>
                <a:cs typeface="Sour Gummy"/>
                <a:sym typeface="Sour Gummy"/>
              </a:rPr>
              <a:t>Red</a:t>
            </a:r>
            <a:endParaRPr b="1" sz="1800">
              <a:latin typeface="Sour Gummy"/>
              <a:ea typeface="Sour Gummy"/>
              <a:cs typeface="Sour Gummy"/>
              <a:sym typeface="Sour Gummy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our Gummy"/>
                <a:ea typeface="Sour Gummy"/>
                <a:cs typeface="Sour Gummy"/>
                <a:sym typeface="Sour Gummy"/>
              </a:rPr>
              <a:t>7, 17</a:t>
            </a:r>
            <a:r>
              <a:rPr b="1" lang="en" sz="1800">
                <a:latin typeface="Sour Gummy"/>
                <a:ea typeface="Sour Gummy"/>
                <a:cs typeface="Sour Gummy"/>
                <a:sym typeface="Sour Gummy"/>
              </a:rPr>
              <a:t> </a:t>
            </a:r>
            <a:r>
              <a:rPr b="1" lang="en" sz="1800">
                <a:latin typeface="Sour Gummy"/>
                <a:ea typeface="Sour Gummy"/>
                <a:cs typeface="Sour Gummy"/>
                <a:sym typeface="Sour Gummy"/>
              </a:rPr>
              <a:t>Brown</a:t>
            </a:r>
            <a:endParaRPr b="1" sz="1800"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3143581" y="9691975"/>
            <a:ext cx="14289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our Gummy"/>
                <a:ea typeface="Sour Gummy"/>
                <a:cs typeface="Sour Gummy"/>
                <a:sym typeface="Sour Gummy"/>
              </a:rPr>
              <a:t>3, 13</a:t>
            </a:r>
            <a:r>
              <a:rPr lang="en" sz="1800">
                <a:latin typeface="Sour Gummy"/>
                <a:ea typeface="Sour Gummy"/>
                <a:cs typeface="Sour Gummy"/>
                <a:sym typeface="Sour Gummy"/>
              </a:rPr>
              <a:t>  </a:t>
            </a:r>
            <a:r>
              <a:rPr b="1" lang="en" sz="1800">
                <a:latin typeface="Sour Gummy"/>
                <a:ea typeface="Sour Gummy"/>
                <a:cs typeface="Sour Gummy"/>
                <a:sym typeface="Sour Gummy"/>
              </a:rPr>
              <a:t>Orange</a:t>
            </a:r>
            <a:endParaRPr b="1" sz="1800">
              <a:latin typeface="Sour Gummy"/>
              <a:ea typeface="Sour Gummy"/>
              <a:cs typeface="Sour Gummy"/>
              <a:sym typeface="Sour Gummy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our Gummy"/>
                <a:ea typeface="Sour Gummy"/>
                <a:cs typeface="Sour Gummy"/>
                <a:sym typeface="Sour Gummy"/>
              </a:rPr>
              <a:t>8, 18</a:t>
            </a:r>
            <a:r>
              <a:rPr b="1" lang="en" sz="1800">
                <a:latin typeface="Sour Gummy"/>
                <a:ea typeface="Sour Gummy"/>
                <a:cs typeface="Sour Gummy"/>
                <a:sym typeface="Sour Gummy"/>
              </a:rPr>
              <a:t> </a:t>
            </a:r>
            <a:r>
              <a:rPr b="1" lang="en" sz="1800">
                <a:latin typeface="Sour Gummy"/>
                <a:ea typeface="Sour Gummy"/>
                <a:cs typeface="Sour Gummy"/>
                <a:sym typeface="Sour Gummy"/>
              </a:rPr>
              <a:t>Purple</a:t>
            </a:r>
            <a:endParaRPr b="1" sz="1800"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4622741" y="9691975"/>
            <a:ext cx="11919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our Gummy"/>
                <a:ea typeface="Sour Gummy"/>
                <a:cs typeface="Sour Gummy"/>
                <a:sym typeface="Sour Gummy"/>
              </a:rPr>
              <a:t>4, 14</a:t>
            </a:r>
            <a:r>
              <a:rPr lang="en" sz="1800">
                <a:latin typeface="Sour Gummy"/>
                <a:ea typeface="Sour Gummy"/>
                <a:cs typeface="Sour Gummy"/>
                <a:sym typeface="Sour Gummy"/>
              </a:rPr>
              <a:t>  </a:t>
            </a:r>
            <a:r>
              <a:rPr b="1" lang="en" sz="1800">
                <a:latin typeface="Sour Gummy"/>
                <a:ea typeface="Sour Gummy"/>
                <a:cs typeface="Sour Gummy"/>
                <a:sym typeface="Sour Gummy"/>
              </a:rPr>
              <a:t>Blue</a:t>
            </a:r>
            <a:endParaRPr b="1" sz="1800">
              <a:latin typeface="Sour Gummy"/>
              <a:ea typeface="Sour Gummy"/>
              <a:cs typeface="Sour Gummy"/>
              <a:sym typeface="Sour Gummy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our Gummy"/>
                <a:ea typeface="Sour Gummy"/>
                <a:cs typeface="Sour Gummy"/>
                <a:sym typeface="Sour Gummy"/>
              </a:rPr>
              <a:t>9, 19</a:t>
            </a:r>
            <a:r>
              <a:rPr b="1" lang="en" sz="1800">
                <a:latin typeface="Sour Gummy"/>
                <a:ea typeface="Sour Gummy"/>
                <a:cs typeface="Sour Gummy"/>
                <a:sym typeface="Sour Gummy"/>
              </a:rPr>
              <a:t> </a:t>
            </a:r>
            <a:r>
              <a:rPr b="1" lang="en" sz="1800">
                <a:latin typeface="Sour Gummy"/>
                <a:ea typeface="Sour Gummy"/>
                <a:cs typeface="Sour Gummy"/>
                <a:sym typeface="Sour Gummy"/>
              </a:rPr>
              <a:t>White</a:t>
            </a:r>
            <a:endParaRPr b="1" sz="1800"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5864900" y="9691975"/>
            <a:ext cx="11919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our Gummy"/>
                <a:ea typeface="Sour Gummy"/>
                <a:cs typeface="Sour Gummy"/>
                <a:sym typeface="Sour Gummy"/>
              </a:rPr>
              <a:t>5, 15</a:t>
            </a:r>
            <a:r>
              <a:rPr lang="en" sz="1800">
                <a:latin typeface="Sour Gummy"/>
                <a:ea typeface="Sour Gummy"/>
                <a:cs typeface="Sour Gummy"/>
                <a:sym typeface="Sour Gummy"/>
              </a:rPr>
              <a:t>  </a:t>
            </a:r>
            <a:r>
              <a:rPr b="1" lang="en" sz="1800">
                <a:latin typeface="Sour Gummy"/>
                <a:ea typeface="Sour Gummy"/>
                <a:cs typeface="Sour Gummy"/>
                <a:sym typeface="Sour Gummy"/>
              </a:rPr>
              <a:t>Pink</a:t>
            </a:r>
            <a:endParaRPr b="1" sz="1800">
              <a:latin typeface="Sour Gummy"/>
              <a:ea typeface="Sour Gummy"/>
              <a:cs typeface="Sour Gummy"/>
              <a:sym typeface="Sour Gummy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our Gummy"/>
                <a:ea typeface="Sour Gummy"/>
                <a:cs typeface="Sour Gummy"/>
                <a:sym typeface="Sour Gummy"/>
              </a:rPr>
              <a:t>10, 20</a:t>
            </a:r>
            <a:r>
              <a:rPr b="1" lang="en" sz="1800">
                <a:latin typeface="Sour Gummy"/>
                <a:ea typeface="Sour Gummy"/>
                <a:cs typeface="Sour Gummy"/>
                <a:sym typeface="Sour Gummy"/>
              </a:rPr>
              <a:t> </a:t>
            </a:r>
            <a:r>
              <a:rPr b="1" lang="en" sz="1800">
                <a:latin typeface="Sour Gummy"/>
                <a:ea typeface="Sour Gummy"/>
                <a:cs typeface="Sour Gummy"/>
                <a:sym typeface="Sour Gummy"/>
              </a:rPr>
              <a:t>Gray</a:t>
            </a:r>
            <a:endParaRPr b="1" sz="1800">
              <a:latin typeface="Sour Gummy"/>
              <a:ea typeface="Sour Gummy"/>
              <a:cs typeface="Sour Gummy"/>
              <a:sym typeface="Sour Gummy"/>
            </a:endParaRPr>
          </a:p>
        </p:txBody>
      </p:sp>
      <p:pic>
        <p:nvPicPr>
          <p:cNvPr id="60" name="Google Shape;60;p13" title="Ресурс 1@2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7487" y="877578"/>
            <a:ext cx="6685026" cy="857054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1" name="Google Shape;61;p13"/>
          <p:cNvGrpSpPr/>
          <p:nvPr/>
        </p:nvGrpSpPr>
        <p:grpSpPr>
          <a:xfrm>
            <a:off x="314511" y="1044521"/>
            <a:ext cx="6860593" cy="8313445"/>
            <a:chOff x="314511" y="1044521"/>
            <a:chExt cx="6860593" cy="8313445"/>
          </a:xfrm>
        </p:grpSpPr>
        <p:sp>
          <p:nvSpPr>
            <p:cNvPr id="62" name="Google Shape;62;p13"/>
            <p:cNvSpPr txBox="1"/>
            <p:nvPr/>
          </p:nvSpPr>
          <p:spPr>
            <a:xfrm>
              <a:off x="1407750" y="1564900"/>
              <a:ext cx="7578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600">
                  <a:latin typeface="Sour Gummy"/>
                  <a:ea typeface="Sour Gummy"/>
                  <a:cs typeface="Sour Gummy"/>
                  <a:sym typeface="Sour Gummy"/>
                </a:rPr>
                <a:t>2+9</a:t>
              </a:r>
              <a:endParaRPr b="1" sz="16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63" name="Google Shape;63;p13"/>
            <p:cNvSpPr txBox="1"/>
            <p:nvPr/>
          </p:nvSpPr>
          <p:spPr>
            <a:xfrm>
              <a:off x="2832179" y="1044521"/>
              <a:ext cx="7578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600">
                  <a:latin typeface="Sour Gummy"/>
                  <a:ea typeface="Sour Gummy"/>
                  <a:cs typeface="Sour Gummy"/>
                  <a:sym typeface="Sour Gummy"/>
                </a:rPr>
                <a:t>11</a:t>
              </a:r>
              <a:r>
                <a:rPr b="1" lang="en" sz="1600">
                  <a:latin typeface="Sour Gummy"/>
                  <a:ea typeface="Sour Gummy"/>
                  <a:cs typeface="Sour Gummy"/>
                  <a:sym typeface="Sour Gummy"/>
                </a:rPr>
                <a:t>+3</a:t>
              </a:r>
              <a:endParaRPr b="1" sz="16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64" name="Google Shape;64;p13"/>
            <p:cNvSpPr txBox="1"/>
            <p:nvPr/>
          </p:nvSpPr>
          <p:spPr>
            <a:xfrm>
              <a:off x="4090186" y="1555910"/>
              <a:ext cx="7578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600">
                  <a:latin typeface="Sour Gummy"/>
                  <a:ea typeface="Sour Gummy"/>
                  <a:cs typeface="Sour Gummy"/>
                  <a:sym typeface="Sour Gummy"/>
                </a:rPr>
                <a:t>9</a:t>
              </a:r>
              <a:r>
                <a:rPr b="1" lang="en" sz="1600">
                  <a:latin typeface="Sour Gummy"/>
                  <a:ea typeface="Sour Gummy"/>
                  <a:cs typeface="Sour Gummy"/>
                  <a:sym typeface="Sour Gummy"/>
                </a:rPr>
                <a:t>+7</a:t>
              </a:r>
              <a:endParaRPr b="1" sz="16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65" name="Google Shape;65;p13"/>
            <p:cNvSpPr txBox="1"/>
            <p:nvPr/>
          </p:nvSpPr>
          <p:spPr>
            <a:xfrm>
              <a:off x="5784043" y="1389653"/>
              <a:ext cx="7578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600">
                  <a:latin typeface="Sour Gummy"/>
                  <a:ea typeface="Sour Gummy"/>
                  <a:cs typeface="Sour Gummy"/>
                  <a:sym typeface="Sour Gummy"/>
                </a:rPr>
                <a:t>13</a:t>
              </a:r>
              <a:r>
                <a:rPr b="1" lang="en" sz="1600">
                  <a:latin typeface="Sour Gummy"/>
                  <a:ea typeface="Sour Gummy"/>
                  <a:cs typeface="Sour Gummy"/>
                  <a:sym typeface="Sour Gummy"/>
                </a:rPr>
                <a:t>+6</a:t>
              </a:r>
              <a:endParaRPr b="1" sz="16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66" name="Google Shape;66;p13"/>
            <p:cNvSpPr txBox="1"/>
            <p:nvPr/>
          </p:nvSpPr>
          <p:spPr>
            <a:xfrm>
              <a:off x="6183918" y="2072578"/>
              <a:ext cx="757800" cy="215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latin typeface="Sour Gummy"/>
                  <a:ea typeface="Sour Gummy"/>
                  <a:cs typeface="Sour Gummy"/>
                  <a:sym typeface="Sour Gummy"/>
                </a:rPr>
                <a:t>6</a:t>
              </a:r>
              <a:r>
                <a:rPr b="1" lang="en">
                  <a:latin typeface="Sour Gummy"/>
                  <a:ea typeface="Sour Gummy"/>
                  <a:cs typeface="Sour Gummy"/>
                  <a:sym typeface="Sour Gummy"/>
                </a:rPr>
                <a:t>+9</a:t>
              </a:r>
              <a:endParaRPr b="1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67" name="Google Shape;67;p13"/>
            <p:cNvSpPr txBox="1"/>
            <p:nvPr/>
          </p:nvSpPr>
          <p:spPr>
            <a:xfrm>
              <a:off x="4112633" y="3824808"/>
              <a:ext cx="7578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600">
                  <a:latin typeface="Sour Gummy"/>
                  <a:ea typeface="Sour Gummy"/>
                  <a:cs typeface="Sour Gummy"/>
                  <a:sym typeface="Sour Gummy"/>
                </a:rPr>
                <a:t>3</a:t>
              </a:r>
              <a:r>
                <a:rPr b="1" lang="en" sz="1600">
                  <a:latin typeface="Sour Gummy"/>
                  <a:ea typeface="Sour Gummy"/>
                  <a:cs typeface="Sour Gummy"/>
                  <a:sym typeface="Sour Gummy"/>
                </a:rPr>
                <a:t>+8</a:t>
              </a:r>
              <a:endParaRPr b="1" sz="16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68" name="Google Shape;68;p13"/>
            <p:cNvSpPr txBox="1"/>
            <p:nvPr/>
          </p:nvSpPr>
          <p:spPr>
            <a:xfrm>
              <a:off x="4852461" y="4539161"/>
              <a:ext cx="7578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600">
                  <a:latin typeface="Sour Gummy"/>
                  <a:ea typeface="Sour Gummy"/>
                  <a:cs typeface="Sour Gummy"/>
                  <a:sym typeface="Sour Gummy"/>
                </a:rPr>
                <a:t>8</a:t>
              </a:r>
              <a:r>
                <a:rPr b="1" lang="en" sz="1600">
                  <a:latin typeface="Sour Gummy"/>
                  <a:ea typeface="Sour Gummy"/>
                  <a:cs typeface="Sour Gummy"/>
                  <a:sym typeface="Sour Gummy"/>
                </a:rPr>
                <a:t>+5</a:t>
              </a:r>
              <a:endParaRPr b="1" sz="16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69" name="Google Shape;69;p13"/>
            <p:cNvSpPr txBox="1"/>
            <p:nvPr/>
          </p:nvSpPr>
          <p:spPr>
            <a:xfrm>
              <a:off x="3976329" y="4615543"/>
              <a:ext cx="7578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600">
                  <a:latin typeface="Sour Gummy"/>
                  <a:ea typeface="Sour Gummy"/>
                  <a:cs typeface="Sour Gummy"/>
                  <a:sym typeface="Sour Gummy"/>
                </a:rPr>
                <a:t>5</a:t>
              </a:r>
              <a:r>
                <a:rPr b="1" lang="en" sz="1600">
                  <a:latin typeface="Sour Gummy"/>
                  <a:ea typeface="Sour Gummy"/>
                  <a:cs typeface="Sour Gummy"/>
                  <a:sym typeface="Sour Gummy"/>
                </a:rPr>
                <a:t>+6</a:t>
              </a:r>
              <a:endParaRPr b="1" sz="16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70" name="Google Shape;70;p13"/>
            <p:cNvSpPr txBox="1"/>
            <p:nvPr/>
          </p:nvSpPr>
          <p:spPr>
            <a:xfrm>
              <a:off x="6411511" y="4638004"/>
              <a:ext cx="7578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600">
                  <a:latin typeface="Sour Gummy"/>
                  <a:ea typeface="Sour Gummy"/>
                  <a:cs typeface="Sour Gummy"/>
                  <a:sym typeface="Sour Gummy"/>
                </a:rPr>
                <a:t>10</a:t>
              </a:r>
              <a:r>
                <a:rPr b="1" lang="en" sz="1600">
                  <a:latin typeface="Sour Gummy"/>
                  <a:ea typeface="Sour Gummy"/>
                  <a:cs typeface="Sour Gummy"/>
                  <a:sym typeface="Sour Gummy"/>
                </a:rPr>
                <a:t>+1</a:t>
              </a:r>
              <a:endParaRPr b="1" sz="16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71" name="Google Shape;71;p13"/>
            <p:cNvSpPr txBox="1"/>
            <p:nvPr/>
          </p:nvSpPr>
          <p:spPr>
            <a:xfrm>
              <a:off x="6417304" y="3433900"/>
              <a:ext cx="7578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600">
                  <a:latin typeface="Sour Gummy"/>
                  <a:ea typeface="Sour Gummy"/>
                  <a:cs typeface="Sour Gummy"/>
                  <a:sym typeface="Sour Gummy"/>
                </a:rPr>
                <a:t>1+10</a:t>
              </a:r>
              <a:endParaRPr b="1" sz="16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72" name="Google Shape;72;p13"/>
            <p:cNvSpPr txBox="1"/>
            <p:nvPr/>
          </p:nvSpPr>
          <p:spPr>
            <a:xfrm>
              <a:off x="576733" y="3734943"/>
              <a:ext cx="7578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600">
                  <a:latin typeface="Sour Gummy"/>
                  <a:ea typeface="Sour Gummy"/>
                  <a:cs typeface="Sour Gummy"/>
                  <a:sym typeface="Sour Gummy"/>
                </a:rPr>
                <a:t>7</a:t>
              </a:r>
              <a:r>
                <a:rPr b="1" lang="en" sz="1600">
                  <a:latin typeface="Sour Gummy"/>
                  <a:ea typeface="Sour Gummy"/>
                  <a:cs typeface="Sour Gummy"/>
                  <a:sym typeface="Sour Gummy"/>
                </a:rPr>
                <a:t>+4</a:t>
              </a:r>
              <a:endParaRPr b="1" sz="16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73" name="Google Shape;73;p13"/>
            <p:cNvSpPr txBox="1"/>
            <p:nvPr/>
          </p:nvSpPr>
          <p:spPr>
            <a:xfrm>
              <a:off x="1605752" y="3056500"/>
              <a:ext cx="479100" cy="169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100">
                  <a:latin typeface="Sour Gummy"/>
                  <a:ea typeface="Sour Gummy"/>
                  <a:cs typeface="Sour Gummy"/>
                  <a:sym typeface="Sour Gummy"/>
                </a:rPr>
                <a:t>1</a:t>
              </a:r>
              <a:r>
                <a:rPr b="1" lang="en" sz="1100">
                  <a:latin typeface="Sour Gummy"/>
                  <a:ea typeface="Sour Gummy"/>
                  <a:cs typeface="Sour Gummy"/>
                  <a:sym typeface="Sour Gummy"/>
                </a:rPr>
                <a:t>+6</a:t>
              </a:r>
              <a:endParaRPr b="1" sz="11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74" name="Google Shape;74;p13"/>
            <p:cNvSpPr txBox="1"/>
            <p:nvPr/>
          </p:nvSpPr>
          <p:spPr>
            <a:xfrm>
              <a:off x="314511" y="4804268"/>
              <a:ext cx="7578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600">
                  <a:latin typeface="Sour Gummy"/>
                  <a:ea typeface="Sour Gummy"/>
                  <a:cs typeface="Sour Gummy"/>
                  <a:sym typeface="Sour Gummy"/>
                </a:rPr>
                <a:t>6</a:t>
              </a:r>
              <a:r>
                <a:rPr b="1" lang="en" sz="1600">
                  <a:latin typeface="Sour Gummy"/>
                  <a:ea typeface="Sour Gummy"/>
                  <a:cs typeface="Sour Gummy"/>
                  <a:sym typeface="Sour Gummy"/>
                </a:rPr>
                <a:t>+5</a:t>
              </a:r>
              <a:endParaRPr b="1" sz="16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75" name="Google Shape;75;p13"/>
            <p:cNvSpPr txBox="1"/>
            <p:nvPr/>
          </p:nvSpPr>
          <p:spPr>
            <a:xfrm>
              <a:off x="1034337" y="5026214"/>
              <a:ext cx="7578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600">
                  <a:latin typeface="Sour Gummy"/>
                  <a:ea typeface="Sour Gummy"/>
                  <a:cs typeface="Sour Gummy"/>
                  <a:sym typeface="Sour Gummy"/>
                </a:rPr>
                <a:t>9</a:t>
              </a:r>
              <a:r>
                <a:rPr b="1" lang="en" sz="1600">
                  <a:latin typeface="Sour Gummy"/>
                  <a:ea typeface="Sour Gummy"/>
                  <a:cs typeface="Sour Gummy"/>
                  <a:sym typeface="Sour Gummy"/>
                </a:rPr>
                <a:t>+3</a:t>
              </a:r>
              <a:endParaRPr b="1" sz="16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76" name="Google Shape;76;p13"/>
            <p:cNvSpPr txBox="1"/>
            <p:nvPr/>
          </p:nvSpPr>
          <p:spPr>
            <a:xfrm>
              <a:off x="1214079" y="5718100"/>
              <a:ext cx="7578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600">
                  <a:latin typeface="Sour Gummy"/>
                  <a:ea typeface="Sour Gummy"/>
                  <a:cs typeface="Sour Gummy"/>
                  <a:sym typeface="Sour Gummy"/>
                </a:rPr>
                <a:t>8</a:t>
              </a:r>
              <a:r>
                <a:rPr b="1" lang="en" sz="1600">
                  <a:latin typeface="Sour Gummy"/>
                  <a:ea typeface="Sour Gummy"/>
                  <a:cs typeface="Sour Gummy"/>
                  <a:sym typeface="Sour Gummy"/>
                </a:rPr>
                <a:t>+1</a:t>
              </a:r>
              <a:endParaRPr b="1" sz="16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77" name="Google Shape;77;p13"/>
            <p:cNvSpPr txBox="1"/>
            <p:nvPr/>
          </p:nvSpPr>
          <p:spPr>
            <a:xfrm>
              <a:off x="814200" y="6117968"/>
              <a:ext cx="7578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600">
                  <a:latin typeface="Sour Gummy"/>
                  <a:ea typeface="Sour Gummy"/>
                  <a:cs typeface="Sour Gummy"/>
                  <a:sym typeface="Sour Gummy"/>
                </a:rPr>
                <a:t>7</a:t>
              </a:r>
              <a:r>
                <a:rPr b="1" lang="en" sz="1600">
                  <a:latin typeface="Sour Gummy"/>
                  <a:ea typeface="Sour Gummy"/>
                  <a:cs typeface="Sour Gummy"/>
                  <a:sym typeface="Sour Gummy"/>
                </a:rPr>
                <a:t>+10</a:t>
              </a:r>
              <a:endParaRPr b="1" sz="16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78" name="Google Shape;78;p13"/>
            <p:cNvSpPr txBox="1"/>
            <p:nvPr/>
          </p:nvSpPr>
          <p:spPr>
            <a:xfrm>
              <a:off x="908538" y="6693165"/>
              <a:ext cx="757800" cy="215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latin typeface="Sour Gummy"/>
                  <a:ea typeface="Sour Gummy"/>
                  <a:cs typeface="Sour Gummy"/>
                  <a:sym typeface="Sour Gummy"/>
                </a:rPr>
                <a:t>2</a:t>
              </a:r>
              <a:r>
                <a:rPr b="1" lang="en">
                  <a:latin typeface="Sour Gummy"/>
                  <a:ea typeface="Sour Gummy"/>
                  <a:cs typeface="Sour Gummy"/>
                  <a:sym typeface="Sour Gummy"/>
                </a:rPr>
                <a:t>+5</a:t>
              </a:r>
              <a:endParaRPr b="1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79" name="Google Shape;79;p13"/>
            <p:cNvSpPr txBox="1"/>
            <p:nvPr/>
          </p:nvSpPr>
          <p:spPr>
            <a:xfrm>
              <a:off x="1892510" y="7079561"/>
              <a:ext cx="7578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600">
                  <a:latin typeface="Sour Gummy"/>
                  <a:ea typeface="Sour Gummy"/>
                  <a:cs typeface="Sour Gummy"/>
                  <a:sym typeface="Sour Gummy"/>
                </a:rPr>
                <a:t>2+5</a:t>
              </a:r>
              <a:endParaRPr b="1" sz="16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80" name="Google Shape;80;p13"/>
            <p:cNvSpPr txBox="1"/>
            <p:nvPr/>
          </p:nvSpPr>
          <p:spPr>
            <a:xfrm>
              <a:off x="3883357" y="6230403"/>
              <a:ext cx="7578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600">
                  <a:latin typeface="Sour Gummy"/>
                  <a:ea typeface="Sour Gummy"/>
                  <a:cs typeface="Sour Gummy"/>
                  <a:sym typeface="Sour Gummy"/>
                </a:rPr>
                <a:t>9</a:t>
              </a:r>
              <a:r>
                <a:rPr b="1" lang="en" sz="1600">
                  <a:latin typeface="Sour Gummy"/>
                  <a:ea typeface="Sour Gummy"/>
                  <a:cs typeface="Sour Gummy"/>
                  <a:sym typeface="Sour Gummy"/>
                </a:rPr>
                <a:t>+4</a:t>
              </a:r>
              <a:endParaRPr b="1" sz="16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81" name="Google Shape;81;p13"/>
            <p:cNvSpPr txBox="1"/>
            <p:nvPr/>
          </p:nvSpPr>
          <p:spPr>
            <a:xfrm>
              <a:off x="2490584" y="5803575"/>
              <a:ext cx="7578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500">
                  <a:latin typeface="Sour Gummy"/>
                  <a:ea typeface="Sour Gummy"/>
                  <a:cs typeface="Sour Gummy"/>
                  <a:sym typeface="Sour Gummy"/>
                </a:rPr>
                <a:t>6</a:t>
              </a:r>
              <a:r>
                <a:rPr b="1" lang="en" sz="1500">
                  <a:latin typeface="Sour Gummy"/>
                  <a:ea typeface="Sour Gummy"/>
                  <a:cs typeface="Sour Gummy"/>
                  <a:sym typeface="Sour Gummy"/>
                </a:rPr>
                <a:t>+1</a:t>
              </a:r>
              <a:endParaRPr b="1" sz="15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82" name="Google Shape;82;p13"/>
            <p:cNvSpPr txBox="1"/>
            <p:nvPr/>
          </p:nvSpPr>
          <p:spPr>
            <a:xfrm>
              <a:off x="2463627" y="5397864"/>
              <a:ext cx="7578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500">
                  <a:latin typeface="Sour Gummy"/>
                  <a:ea typeface="Sour Gummy"/>
                  <a:cs typeface="Sour Gummy"/>
                  <a:sym typeface="Sour Gummy"/>
                </a:rPr>
                <a:t>15</a:t>
              </a:r>
              <a:r>
                <a:rPr b="1" lang="en" sz="1500">
                  <a:latin typeface="Sour Gummy"/>
                  <a:ea typeface="Sour Gummy"/>
                  <a:cs typeface="Sour Gummy"/>
                  <a:sym typeface="Sour Gummy"/>
                </a:rPr>
                <a:t>+2</a:t>
              </a:r>
              <a:endParaRPr b="1" sz="15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83" name="Google Shape;83;p13"/>
            <p:cNvSpPr txBox="1"/>
            <p:nvPr/>
          </p:nvSpPr>
          <p:spPr>
            <a:xfrm>
              <a:off x="4161923" y="7415177"/>
              <a:ext cx="7578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500">
                  <a:latin typeface="Sour Gummy"/>
                  <a:ea typeface="Sour Gummy"/>
                  <a:cs typeface="Sour Gummy"/>
                  <a:sym typeface="Sour Gummy"/>
                </a:rPr>
                <a:t>0</a:t>
              </a:r>
              <a:r>
                <a:rPr b="1" lang="en" sz="1500">
                  <a:latin typeface="Sour Gummy"/>
                  <a:ea typeface="Sour Gummy"/>
                  <a:cs typeface="Sour Gummy"/>
                  <a:sym typeface="Sour Gummy"/>
                </a:rPr>
                <a:t>+1</a:t>
              </a:r>
              <a:endParaRPr b="1" sz="15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84" name="Google Shape;84;p13"/>
            <p:cNvSpPr txBox="1"/>
            <p:nvPr/>
          </p:nvSpPr>
          <p:spPr>
            <a:xfrm>
              <a:off x="2706237" y="7630820"/>
              <a:ext cx="7578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500">
                  <a:latin typeface="Sour Gummy"/>
                  <a:ea typeface="Sour Gummy"/>
                  <a:cs typeface="Sour Gummy"/>
                  <a:sym typeface="Sour Gummy"/>
                </a:rPr>
                <a:t>8</a:t>
              </a:r>
              <a:r>
                <a:rPr b="1" lang="en" sz="1500">
                  <a:latin typeface="Sour Gummy"/>
                  <a:ea typeface="Sour Gummy"/>
                  <a:cs typeface="Sour Gummy"/>
                  <a:sym typeface="Sour Gummy"/>
                </a:rPr>
                <a:t>+9</a:t>
              </a:r>
              <a:endParaRPr b="1" sz="15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85" name="Google Shape;85;p13"/>
            <p:cNvSpPr txBox="1"/>
            <p:nvPr/>
          </p:nvSpPr>
          <p:spPr>
            <a:xfrm>
              <a:off x="2517544" y="9126967"/>
              <a:ext cx="7578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500">
                  <a:latin typeface="Sour Gummy"/>
                  <a:ea typeface="Sour Gummy"/>
                  <a:cs typeface="Sour Gummy"/>
                  <a:sym typeface="Sour Gummy"/>
                </a:rPr>
                <a:t>8+3</a:t>
              </a:r>
              <a:endParaRPr b="1" sz="15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86" name="Google Shape;86;p13"/>
            <p:cNvSpPr txBox="1"/>
            <p:nvPr/>
          </p:nvSpPr>
          <p:spPr>
            <a:xfrm>
              <a:off x="5408147" y="7949809"/>
              <a:ext cx="7578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500">
                  <a:latin typeface="Sour Gummy"/>
                  <a:ea typeface="Sour Gummy"/>
                  <a:cs typeface="Sour Gummy"/>
                  <a:sym typeface="Sour Gummy"/>
                </a:rPr>
                <a:t>10</a:t>
              </a:r>
              <a:r>
                <a:rPr b="1" lang="en" sz="1500">
                  <a:latin typeface="Sour Gummy"/>
                  <a:ea typeface="Sour Gummy"/>
                  <a:cs typeface="Sour Gummy"/>
                  <a:sym typeface="Sour Gummy"/>
                </a:rPr>
                <a:t>+1</a:t>
              </a:r>
              <a:endParaRPr b="1" sz="15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87" name="Google Shape;87;p13"/>
            <p:cNvSpPr txBox="1"/>
            <p:nvPr/>
          </p:nvSpPr>
          <p:spPr>
            <a:xfrm>
              <a:off x="6176413" y="8938238"/>
              <a:ext cx="7578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500">
                  <a:latin typeface="Sour Gummy"/>
                  <a:ea typeface="Sour Gummy"/>
                  <a:cs typeface="Sour Gummy"/>
                  <a:sym typeface="Sour Gummy"/>
                </a:rPr>
                <a:t>7</a:t>
              </a:r>
              <a:r>
                <a:rPr b="1" lang="en" sz="1500">
                  <a:latin typeface="Sour Gummy"/>
                  <a:ea typeface="Sour Gummy"/>
                  <a:cs typeface="Sour Gummy"/>
                  <a:sym typeface="Sour Gummy"/>
                </a:rPr>
                <a:t>+4</a:t>
              </a:r>
              <a:endParaRPr b="1" sz="15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88" name="Google Shape;88;p13"/>
            <p:cNvSpPr txBox="1"/>
            <p:nvPr/>
          </p:nvSpPr>
          <p:spPr>
            <a:xfrm>
              <a:off x="6330438" y="6296395"/>
              <a:ext cx="7578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500">
                  <a:latin typeface="Sour Gummy"/>
                  <a:ea typeface="Sour Gummy"/>
                  <a:cs typeface="Sour Gummy"/>
                  <a:sym typeface="Sour Gummy"/>
                </a:rPr>
                <a:t>3</a:t>
              </a:r>
              <a:r>
                <a:rPr b="1" lang="en" sz="1500">
                  <a:latin typeface="Sour Gummy"/>
                  <a:ea typeface="Sour Gummy"/>
                  <a:cs typeface="Sour Gummy"/>
                  <a:sym typeface="Sour Gummy"/>
                </a:rPr>
                <a:t>+8</a:t>
              </a:r>
              <a:endParaRPr b="1" sz="15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