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Gaegu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Gaegu-regular.fntdata"/><Relationship Id="rId8" Type="http://schemas.openxmlformats.org/officeDocument/2006/relationships/font" Target="fonts/Gaegu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10.png"/><Relationship Id="rId10" Type="http://schemas.openxmlformats.org/officeDocument/2006/relationships/image" Target="../media/image13.png"/><Relationship Id="rId13" Type="http://schemas.openxmlformats.org/officeDocument/2006/relationships/image" Target="../media/image5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5" Type="http://schemas.openxmlformats.org/officeDocument/2006/relationships/image" Target="../media/image1.png"/><Relationship Id="rId14" Type="http://schemas.openxmlformats.org/officeDocument/2006/relationships/image" Target="../media/image8.png"/><Relationship Id="rId17" Type="http://schemas.openxmlformats.org/officeDocument/2006/relationships/image" Target="../media/image9.png"/><Relationship Id="rId16" Type="http://schemas.openxmlformats.org/officeDocument/2006/relationships/image" Target="../media/image17.png"/><Relationship Id="rId5" Type="http://schemas.openxmlformats.org/officeDocument/2006/relationships/image" Target="../media/image18.png"/><Relationship Id="rId19" Type="http://schemas.openxmlformats.org/officeDocument/2006/relationships/image" Target="../media/image3.png"/><Relationship Id="rId6" Type="http://schemas.openxmlformats.org/officeDocument/2006/relationships/image" Target="../media/image12.png"/><Relationship Id="rId18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2360527" y="197961"/>
            <a:ext cx="4965193" cy="10299564"/>
            <a:chOff x="2360527" y="197961"/>
            <a:chExt cx="4965193" cy="10299564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2809943" y="272368"/>
              <a:ext cx="4456808" cy="10225157"/>
              <a:chOff x="2809943" y="272368"/>
              <a:chExt cx="4456808" cy="10225157"/>
            </a:xfrm>
          </p:grpSpPr>
          <p:pic>
            <p:nvPicPr>
              <p:cNvPr id="56" name="Google Shape;56;p1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264658" y="272368"/>
                <a:ext cx="2943750" cy="33317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" name="Google Shape;57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809943" y="3098068"/>
                <a:ext cx="1454700" cy="1454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58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075876" y="3489400"/>
                <a:ext cx="3190875" cy="40881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498425" y="7863000"/>
                <a:ext cx="2524750" cy="26345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" name="Google Shape;60;p13"/>
            <p:cNvGrpSpPr/>
            <p:nvPr/>
          </p:nvGrpSpPr>
          <p:grpSpPr>
            <a:xfrm>
              <a:off x="2360527" y="197961"/>
              <a:ext cx="4965193" cy="10189164"/>
              <a:chOff x="2360527" y="197961"/>
              <a:chExt cx="4965193" cy="10189164"/>
            </a:xfrm>
          </p:grpSpPr>
          <p:pic>
            <p:nvPicPr>
              <p:cNvPr id="61" name="Google Shape;61;p13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4402119" y="9965744"/>
                <a:ext cx="201348" cy="242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62;p13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7102233" y="10225188"/>
                <a:ext cx="154225" cy="1619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Google Shape;63;p1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7005500" y="8438247"/>
                <a:ext cx="235300" cy="24265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64;p13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2360527" y="4167802"/>
                <a:ext cx="235300" cy="2480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13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4560825" y="469600"/>
                <a:ext cx="154230" cy="159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Google Shape;66;p13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7055170" y="197961"/>
                <a:ext cx="270550" cy="2858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Google Shape;67;p13"/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6882794" y="4268110"/>
                <a:ext cx="270550" cy="2807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68;p13"/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6736668" y="1962193"/>
                <a:ext cx="146125" cy="159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Google Shape;69;p13"/>
              <p:cNvPicPr preferRelativeResize="0"/>
              <p:nvPr/>
            </p:nvPicPr>
            <p:blipFill>
              <a:blip r:embed="rId15">
                <a:alphaModFix/>
              </a:blip>
              <a:stretch>
                <a:fillRect/>
              </a:stretch>
            </p:blipFill>
            <p:spPr>
              <a:xfrm>
                <a:off x="6903343" y="5550725"/>
                <a:ext cx="235300" cy="2481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oogle Shape;70;p13"/>
              <p:cNvPicPr preferRelativeResize="0"/>
              <p:nvPr/>
            </p:nvPicPr>
            <p:blipFill>
              <a:blip r:embed="rId16">
                <a:alphaModFix/>
              </a:blip>
              <a:stretch>
                <a:fillRect/>
              </a:stretch>
            </p:blipFill>
            <p:spPr>
              <a:xfrm>
                <a:off x="4491655" y="7682167"/>
                <a:ext cx="407894" cy="400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Google Shape;71;p13"/>
              <p:cNvPicPr preferRelativeResize="0"/>
              <p:nvPr/>
            </p:nvPicPr>
            <p:blipFill>
              <a:blip r:embed="rId17">
                <a:alphaModFix/>
              </a:blip>
              <a:stretch>
                <a:fillRect/>
              </a:stretch>
            </p:blipFill>
            <p:spPr>
              <a:xfrm>
                <a:off x="4560819" y="4171349"/>
                <a:ext cx="523875" cy="4828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" name="Google Shape;72;p13"/>
              <p:cNvPicPr preferRelativeResize="0"/>
              <p:nvPr/>
            </p:nvPicPr>
            <p:blipFill>
              <a:blip r:embed="rId18">
                <a:alphaModFix/>
              </a:blip>
              <a:stretch>
                <a:fillRect/>
              </a:stretch>
            </p:blipFill>
            <p:spPr>
              <a:xfrm>
                <a:off x="6831125" y="3032693"/>
                <a:ext cx="468594" cy="447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" name="Google Shape;73;p13"/>
              <p:cNvPicPr preferRelativeResize="0"/>
              <p:nvPr/>
            </p:nvPicPr>
            <p:blipFill>
              <a:blip r:embed="rId19">
                <a:alphaModFix/>
              </a:blip>
              <a:stretch>
                <a:fillRect/>
              </a:stretch>
            </p:blipFill>
            <p:spPr>
              <a:xfrm>
                <a:off x="6505768" y="7461850"/>
                <a:ext cx="589359" cy="628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4" name="Google Shape;74;p13"/>
          <p:cNvSpPr/>
          <p:nvPr/>
        </p:nvSpPr>
        <p:spPr>
          <a:xfrm>
            <a:off x="467525" y="462775"/>
            <a:ext cx="3525430" cy="7239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hewy"/>
              </a:rPr>
              <a:t>Dear Santa,</a:t>
            </a:r>
          </a:p>
        </p:txBody>
      </p:sp>
      <p:grpSp>
        <p:nvGrpSpPr>
          <p:cNvPr id="75" name="Google Shape;75;p13"/>
          <p:cNvGrpSpPr/>
          <p:nvPr/>
        </p:nvGrpSpPr>
        <p:grpSpPr>
          <a:xfrm>
            <a:off x="486000" y="1546450"/>
            <a:ext cx="3623400" cy="1418000"/>
            <a:chOff x="486000" y="1546450"/>
            <a:chExt cx="3623400" cy="1418000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486000" y="1546450"/>
              <a:ext cx="3623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rPr>
                <a:t>My name is __________________</a:t>
              </a:r>
              <a:endParaRPr b="1" sz="23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486000" y="2078450"/>
              <a:ext cx="3623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rPr>
                <a:t>and I am __________ years old</a:t>
              </a:r>
              <a:endParaRPr b="1" sz="23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486000" y="2610450"/>
              <a:ext cx="3623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rPr>
                <a:t>This year I have been </a:t>
              </a:r>
              <a:endParaRPr b="1" sz="23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grpSp>
        <p:nvGrpSpPr>
          <p:cNvPr id="79" name="Google Shape;79;p13"/>
          <p:cNvGrpSpPr/>
          <p:nvPr/>
        </p:nvGrpSpPr>
        <p:grpSpPr>
          <a:xfrm>
            <a:off x="467525" y="3275376"/>
            <a:ext cx="2076350" cy="1281165"/>
            <a:chOff x="467525" y="3275376"/>
            <a:chExt cx="2076350" cy="1281165"/>
          </a:xfrm>
        </p:grpSpPr>
        <p:grpSp>
          <p:nvGrpSpPr>
            <p:cNvPr id="80" name="Google Shape;80;p13"/>
            <p:cNvGrpSpPr/>
            <p:nvPr/>
          </p:nvGrpSpPr>
          <p:grpSpPr>
            <a:xfrm>
              <a:off x="467525" y="3275376"/>
              <a:ext cx="2076350" cy="369190"/>
              <a:chOff x="467525" y="3275376"/>
              <a:chExt cx="2076350" cy="369190"/>
            </a:xfrm>
          </p:grpSpPr>
          <p:pic>
            <p:nvPicPr>
              <p:cNvPr id="81" name="Google Shape;81;p13"/>
              <p:cNvPicPr preferRelativeResize="0"/>
              <p:nvPr/>
            </p:nvPicPr>
            <p:blipFill>
              <a:blip r:embed="rId20">
                <a:alphaModFix/>
              </a:blip>
              <a:stretch>
                <a:fillRect/>
              </a:stretch>
            </p:blipFill>
            <p:spPr>
              <a:xfrm>
                <a:off x="467525" y="3374015"/>
                <a:ext cx="270550" cy="2705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2" name="Google Shape;82;p13"/>
              <p:cNvSpPr txBox="1"/>
              <p:nvPr/>
            </p:nvSpPr>
            <p:spPr>
              <a:xfrm>
                <a:off x="911575" y="3275376"/>
                <a:ext cx="16323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5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very good </a:t>
                </a:r>
                <a:endParaRPr b="1" sz="25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83" name="Google Shape;83;p13"/>
            <p:cNvGrpSpPr/>
            <p:nvPr/>
          </p:nvGrpSpPr>
          <p:grpSpPr>
            <a:xfrm>
              <a:off x="467525" y="3731363"/>
              <a:ext cx="2076350" cy="369190"/>
              <a:chOff x="467525" y="3275376"/>
              <a:chExt cx="2076350" cy="369190"/>
            </a:xfrm>
          </p:grpSpPr>
          <p:pic>
            <p:nvPicPr>
              <p:cNvPr id="84" name="Google Shape;84;p13"/>
              <p:cNvPicPr preferRelativeResize="0"/>
              <p:nvPr/>
            </p:nvPicPr>
            <p:blipFill>
              <a:blip r:embed="rId20">
                <a:alphaModFix/>
              </a:blip>
              <a:stretch>
                <a:fillRect/>
              </a:stretch>
            </p:blipFill>
            <p:spPr>
              <a:xfrm>
                <a:off x="467525" y="3374015"/>
                <a:ext cx="270550" cy="2705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5" name="Google Shape;85;p13"/>
              <p:cNvSpPr txBox="1"/>
              <p:nvPr/>
            </p:nvSpPr>
            <p:spPr>
              <a:xfrm>
                <a:off x="911575" y="3275376"/>
                <a:ext cx="16323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5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alright</a:t>
                </a:r>
                <a:endParaRPr b="1" sz="25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86" name="Google Shape;86;p13"/>
            <p:cNvGrpSpPr/>
            <p:nvPr/>
          </p:nvGrpSpPr>
          <p:grpSpPr>
            <a:xfrm>
              <a:off x="467525" y="4187351"/>
              <a:ext cx="2076350" cy="369190"/>
              <a:chOff x="467525" y="3275376"/>
              <a:chExt cx="2076350" cy="369190"/>
            </a:xfrm>
          </p:grpSpPr>
          <p:pic>
            <p:nvPicPr>
              <p:cNvPr id="87" name="Google Shape;87;p13"/>
              <p:cNvPicPr preferRelativeResize="0"/>
              <p:nvPr/>
            </p:nvPicPr>
            <p:blipFill>
              <a:blip r:embed="rId20">
                <a:alphaModFix/>
              </a:blip>
              <a:stretch>
                <a:fillRect/>
              </a:stretch>
            </p:blipFill>
            <p:spPr>
              <a:xfrm>
                <a:off x="467525" y="3374015"/>
                <a:ext cx="270550" cy="2705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" name="Google Shape;88;p13"/>
              <p:cNvSpPr txBox="1"/>
              <p:nvPr/>
            </p:nvSpPr>
            <p:spPr>
              <a:xfrm>
                <a:off x="911575" y="3275376"/>
                <a:ext cx="16323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5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naughty</a:t>
                </a:r>
                <a:endParaRPr b="1" sz="25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89" name="Google Shape;89;p13"/>
          <p:cNvGrpSpPr/>
          <p:nvPr/>
        </p:nvGrpSpPr>
        <p:grpSpPr>
          <a:xfrm>
            <a:off x="486000" y="4758778"/>
            <a:ext cx="4013100" cy="5255781"/>
            <a:chOff x="486000" y="4758778"/>
            <a:chExt cx="4013100" cy="5255781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486000" y="4758778"/>
              <a:ext cx="4013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rPr>
                <a:t>For Christmas, please bring me</a:t>
              </a:r>
              <a:endParaRPr b="1" sz="23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486000" y="5149882"/>
              <a:ext cx="4013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rPr>
                <a:t>_______________________________________</a:t>
              </a:r>
              <a:endParaRPr b="1" sz="23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486000" y="5629607"/>
              <a:ext cx="4013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rPr>
                <a:t>_______________________________________</a:t>
              </a:r>
              <a:endParaRPr b="1" sz="23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486000" y="6116300"/>
              <a:ext cx="4013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rPr>
                <a:t>__________________________________</a:t>
              </a:r>
              <a:endParaRPr b="1" sz="23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486000" y="6596025"/>
              <a:ext cx="4013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rPr>
                <a:t>_______________________________________</a:t>
              </a:r>
              <a:endParaRPr b="1" sz="23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486000" y="7089647"/>
              <a:ext cx="4013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rPr>
                <a:t>_______________________________________</a:t>
              </a:r>
              <a:endParaRPr b="1" sz="23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486000" y="7569372"/>
              <a:ext cx="4013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rPr>
                <a:t>_______________________________________</a:t>
              </a:r>
              <a:endParaRPr b="1" sz="23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486000" y="8056065"/>
              <a:ext cx="4013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rPr>
                <a:t>_______________________________________</a:t>
              </a:r>
              <a:endParaRPr b="1" sz="23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486000" y="8535790"/>
              <a:ext cx="4013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rPr>
                <a:t>_______________________________________</a:t>
              </a:r>
              <a:endParaRPr b="1" sz="23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486000" y="9036395"/>
              <a:ext cx="4013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rPr>
                <a:t>_______________________________________</a:t>
              </a:r>
              <a:endParaRPr b="1" sz="23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486000" y="9660558"/>
              <a:ext cx="2248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rPr>
                <a:t>Thank you!</a:t>
              </a:r>
              <a:endParaRPr b="1" sz="23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