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1836000" cx="3204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OpenSans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OpenSans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0e5bd2af1_0_10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0e5bd2af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5.png"/><Relationship Id="rId7" Type="http://schemas.openxmlformats.org/officeDocument/2006/relationships/image" Target="../media/image4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252000"/>
            <a:ext cx="3060000" cy="1584000"/>
          </a:xfrm>
          <a:prstGeom prst="round1Rect">
            <a:avLst>
              <a:gd fmla="val 16667" name="adj"/>
            </a:avLst>
          </a:prstGeom>
          <a:solidFill>
            <a:srgbClr val="77CB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2638800" y="0"/>
            <a:ext cx="144000" cy="1008000"/>
          </a:xfrm>
          <a:prstGeom prst="rect">
            <a:avLst/>
          </a:prstGeom>
          <a:solidFill>
            <a:srgbClr val="FECD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0" y="1548000"/>
            <a:ext cx="3204000" cy="144000"/>
          </a:xfrm>
          <a:prstGeom prst="rect">
            <a:avLst/>
          </a:prstGeom>
          <a:solidFill>
            <a:srgbClr val="203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99058" y="341616"/>
            <a:ext cx="2005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rgbClr val="203666"/>
                </a:solidFill>
                <a:latin typeface="Montserrat"/>
                <a:ea typeface="Montserrat"/>
                <a:cs typeface="Montserrat"/>
                <a:sym typeface="Montserrat"/>
              </a:rPr>
              <a:t>GIOVANNI</a:t>
            </a:r>
            <a:endParaRPr b="1" sz="2200">
              <a:solidFill>
                <a:srgbClr val="203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203666"/>
                </a:solidFill>
                <a:latin typeface="Montserrat"/>
                <a:ea typeface="Montserrat"/>
                <a:cs typeface="Montserrat"/>
                <a:sym typeface="Montserrat"/>
              </a:rPr>
              <a:t>CRONA</a:t>
            </a:r>
            <a:endParaRPr sz="2200">
              <a:solidFill>
                <a:srgbClr val="203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219275" y="501925"/>
            <a:ext cx="137925" cy="900000"/>
            <a:chOff x="219275" y="501925"/>
            <a:chExt cx="137925" cy="900000"/>
          </a:xfrm>
        </p:grpSpPr>
        <p:sp>
          <p:nvSpPr>
            <p:cNvPr id="59" name="Google Shape;59;p13"/>
            <p:cNvSpPr/>
            <p:nvPr/>
          </p:nvSpPr>
          <p:spPr>
            <a:xfrm>
              <a:off x="219275" y="501925"/>
              <a:ext cx="72000" cy="900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321200" y="501925"/>
              <a:ext cx="36000" cy="900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13"/>
          <p:cNvSpPr txBox="1"/>
          <p:nvPr/>
        </p:nvSpPr>
        <p:spPr>
          <a:xfrm>
            <a:off x="399693" y="1162850"/>
            <a:ext cx="1925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PROFESSIONAL TITLE</a:t>
            </a:r>
            <a:endParaRPr b="1"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0" y="0"/>
            <a:ext cx="3060000" cy="1292400"/>
          </a:xfrm>
          <a:prstGeom prst="round1Rect">
            <a:avLst>
              <a:gd fmla="val 0" name="adj"/>
            </a:avLst>
          </a:prstGeom>
          <a:solidFill>
            <a:srgbClr val="77CB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399058" y="341616"/>
            <a:ext cx="2005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rgbClr val="203666"/>
                </a:solidFill>
                <a:latin typeface="Montserrat"/>
                <a:ea typeface="Montserrat"/>
                <a:cs typeface="Montserrat"/>
                <a:sym typeface="Montserrat"/>
              </a:rPr>
              <a:t>GIOVANNI</a:t>
            </a:r>
            <a:endParaRPr b="1" sz="2200">
              <a:solidFill>
                <a:srgbClr val="203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203666"/>
                </a:solidFill>
                <a:latin typeface="Montserrat"/>
                <a:ea typeface="Montserrat"/>
                <a:cs typeface="Montserrat"/>
                <a:sym typeface="Montserrat"/>
              </a:rPr>
              <a:t>CRONA</a:t>
            </a:r>
            <a:endParaRPr sz="2200">
              <a:solidFill>
                <a:srgbClr val="203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219275" y="501925"/>
            <a:ext cx="72000" cy="9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321200" y="501925"/>
            <a:ext cx="36000" cy="9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4"/>
          <p:cNvSpPr txBox="1"/>
          <p:nvPr/>
        </p:nvSpPr>
        <p:spPr>
          <a:xfrm>
            <a:off x="399693" y="1162850"/>
            <a:ext cx="1925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PROFESSIONAL TITLE</a:t>
            </a:r>
            <a:endParaRPr b="1"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0" y="234000"/>
            <a:ext cx="2880000" cy="1602000"/>
          </a:xfrm>
          <a:prstGeom prst="round1Rect">
            <a:avLst>
              <a:gd fmla="val 16667" name="adj"/>
            </a:avLst>
          </a:prstGeom>
          <a:solidFill>
            <a:srgbClr val="203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2" name="Google Shape;72;p14"/>
          <p:cNvGrpSpPr/>
          <p:nvPr/>
        </p:nvGrpSpPr>
        <p:grpSpPr>
          <a:xfrm>
            <a:off x="2538284" y="0"/>
            <a:ext cx="137925" cy="864000"/>
            <a:chOff x="2356425" y="126800"/>
            <a:chExt cx="137925" cy="900000"/>
          </a:xfrm>
        </p:grpSpPr>
        <p:sp>
          <p:nvSpPr>
            <p:cNvPr id="73" name="Google Shape;73;p14"/>
            <p:cNvSpPr/>
            <p:nvPr/>
          </p:nvSpPr>
          <p:spPr>
            <a:xfrm>
              <a:off x="2356425" y="126800"/>
              <a:ext cx="72000" cy="900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4"/>
            <p:cNvSpPr/>
            <p:nvPr/>
          </p:nvSpPr>
          <p:spPr>
            <a:xfrm>
              <a:off x="2458350" y="126800"/>
              <a:ext cx="36000" cy="900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5" name="Google Shape;75;p14"/>
          <p:cNvSpPr/>
          <p:nvPr/>
        </p:nvSpPr>
        <p:spPr>
          <a:xfrm>
            <a:off x="1350000" y="1692150"/>
            <a:ext cx="1854000" cy="49500"/>
          </a:xfrm>
          <a:prstGeom prst="rect">
            <a:avLst/>
          </a:prstGeom>
          <a:solidFill>
            <a:srgbClr val="FECD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4"/>
          <p:cNvSpPr txBox="1"/>
          <p:nvPr/>
        </p:nvSpPr>
        <p:spPr>
          <a:xfrm>
            <a:off x="119291" y="346317"/>
            <a:ext cx="2272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FECD3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GIOVANNI</a:t>
            </a:r>
            <a:r>
              <a:rPr lang="ru" sz="16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CRONA</a:t>
            </a:r>
            <a:endParaRPr sz="16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116649" y="652525"/>
            <a:ext cx="1521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PROFESSIONAL TITLE</a:t>
            </a:r>
            <a:endParaRPr b="1"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8" name="Google Shape;7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475" y="1435788"/>
            <a:ext cx="122400" cy="1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275" y="1028475"/>
            <a:ext cx="122400" cy="1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9263" y="1238442"/>
            <a:ext cx="126000" cy="1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47738" y="1229750"/>
            <a:ext cx="122400" cy="1224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4"/>
          <p:cNvSpPr txBox="1"/>
          <p:nvPr/>
        </p:nvSpPr>
        <p:spPr>
          <a:xfrm>
            <a:off x="341350" y="950775"/>
            <a:ext cx="889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(386) 492 9740</a:t>
            </a:r>
            <a:endParaRPr sz="7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341350" y="1150875"/>
            <a:ext cx="889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Mail@domain.ltd</a:t>
            </a:r>
            <a:endParaRPr sz="7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341350" y="1356150"/>
            <a:ext cx="889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Domain.ltd</a:t>
            </a:r>
            <a:endParaRPr sz="7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1491825" y="950775"/>
            <a:ext cx="11697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Behance.net/username</a:t>
            </a:r>
            <a:endParaRPr sz="7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1491825" y="1150875"/>
            <a:ext cx="1229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Linkedin.com/username</a:t>
            </a:r>
            <a:endParaRPr sz="7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7" name="Google Shape;87;p14"/>
          <p:cNvSpPr txBox="1"/>
          <p:nvPr/>
        </p:nvSpPr>
        <p:spPr>
          <a:xfrm>
            <a:off x="1491825" y="1356150"/>
            <a:ext cx="12795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Instagram.com/username</a:t>
            </a:r>
            <a:endParaRPr sz="7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8" name="Google Shape;88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51400" y="1431075"/>
            <a:ext cx="122400" cy="1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340525" y="1050475"/>
            <a:ext cx="136800" cy="96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