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imelight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984">
          <p15:clr>
            <a:srgbClr val="A4A3A4"/>
          </p15:clr>
        </p15:guide>
        <p15:guide id="2" pos="159">
          <p15:clr>
            <a:srgbClr val="9AA0A6"/>
          </p15:clr>
        </p15:guide>
        <p15:guide id="3" pos="1837">
          <p15:clr>
            <a:srgbClr val="9AA0A6"/>
          </p15:clr>
        </p15:guide>
        <p15:guide id="4" pos="29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84"/>
        <p:guide pos="159"/>
        <p:guide pos="1837"/>
        <p:guide pos="29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me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52425" y="0"/>
            <a:ext cx="2664600" cy="10692000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50719" l="34217" r="38950" t="11724"/>
          <a:stretch/>
        </p:blipFill>
        <p:spPr>
          <a:xfrm flipH="1">
            <a:off x="470400" y="714148"/>
            <a:ext cx="2158500" cy="2158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56113" y="3248025"/>
            <a:ext cx="1782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Profile:</a:t>
            </a:r>
            <a:endParaRPr b="1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70400" y="3581400"/>
            <a:ext cx="2363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Aliquam imperdiet laoreet dolor eu congue. Nunc mollis, nisi dignissim congue hendrerit, libero elit cursus leo, eu ornare mauris tortor non eros. Nulla quis ante nisi.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56128" y="5272088"/>
            <a:ext cx="220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Contact Information:</a:t>
            </a:r>
            <a:endParaRPr b="1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6113" y="5624500"/>
            <a:ext cx="2363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Email: john.smith@email.com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Phone: 555-555-5555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Location: Boston, MA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56128" y="6581050"/>
            <a:ext cx="220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References:</a:t>
            </a:r>
            <a:endParaRPr b="1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56113" y="6933463"/>
            <a:ext cx="236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Available upon request.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4">
            <a:alphaModFix/>
          </a:blip>
          <a:srcRect b="0" l="0" r="15931" t="20063"/>
          <a:stretch/>
        </p:blipFill>
        <p:spPr>
          <a:xfrm>
            <a:off x="5534025" y="0"/>
            <a:ext cx="2025975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5">
            <a:alphaModFix/>
          </a:blip>
          <a:srcRect b="37362" l="16464" r="0" t="0"/>
          <a:stretch/>
        </p:blipFill>
        <p:spPr>
          <a:xfrm>
            <a:off x="0" y="9543575"/>
            <a:ext cx="1488850" cy="114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6">
            <a:alphaModFix/>
          </a:blip>
          <a:srcRect b="27457" l="0" r="0" t="0"/>
          <a:stretch/>
        </p:blipFill>
        <p:spPr>
          <a:xfrm>
            <a:off x="5367350" y="8765700"/>
            <a:ext cx="1938325" cy="19266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3121425" y="666750"/>
            <a:ext cx="3079500" cy="1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300">
                <a:latin typeface="Limelight"/>
                <a:ea typeface="Limelight"/>
                <a:cs typeface="Limelight"/>
                <a:sym typeface="Limelight"/>
              </a:rPr>
              <a:t>John</a:t>
            </a:r>
            <a:endParaRPr sz="53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5300">
                <a:latin typeface="Limelight"/>
                <a:ea typeface="Limelight"/>
                <a:cs typeface="Limelight"/>
                <a:sym typeface="Limelight"/>
              </a:rPr>
              <a:t>Smith</a:t>
            </a:r>
            <a:endParaRPr sz="5300">
              <a:latin typeface="Limelight"/>
              <a:ea typeface="Limelight"/>
              <a:cs typeface="Limelight"/>
              <a:sym typeface="Lime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124200" y="2000250"/>
            <a:ext cx="38862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Spartan"/>
                <a:ea typeface="Spartan"/>
                <a:cs typeface="Spartan"/>
                <a:sym typeface="Spartan"/>
              </a:rPr>
              <a:t>Senior Software Engineer</a:t>
            </a:r>
            <a:endParaRPr sz="15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124188" y="2505075"/>
            <a:ext cx="1782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Education:</a:t>
            </a:r>
            <a:endParaRPr b="1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138475" y="2857500"/>
            <a:ext cx="39387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MASSACHUSETTS INSTITUTE OF  TECHNOLOGY (MIT)</a:t>
            </a:r>
            <a:endParaRPr b="1"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2019-2023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Bachelor of Science in Computer Science.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138475" y="3562350"/>
            <a:ext cx="3938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RELEVANT COURSEWORK INCLUDES:</a:t>
            </a: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Data Structures, Algorithms,  Computer Systems, and Machine Learning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EXPECTED GRADUATION: MAY 2023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3124188" y="4643363"/>
            <a:ext cx="3970513" cy="1509300"/>
            <a:chOff x="3124188" y="4643363"/>
            <a:chExt cx="3970513" cy="15093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3124188" y="4643363"/>
              <a:ext cx="1782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Experience:</a:t>
              </a:r>
              <a:endParaRPr b="1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3138475" y="4986275"/>
              <a:ext cx="29670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SOFTWARE DEVELOPMENT INTERN</a:t>
              </a:r>
              <a:endParaRPr b="1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ABC COMPANY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5875500" y="5179588"/>
              <a:ext cx="1219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9598"/>
                  </a:solidFill>
                  <a:latin typeface="Spartan"/>
                  <a:ea typeface="Spartan"/>
                  <a:cs typeface="Spartan"/>
                  <a:sym typeface="Spartan"/>
                </a:rPr>
                <a:t>Summer 2021</a:t>
              </a:r>
              <a:endParaRPr sz="900">
                <a:solidFill>
                  <a:srgbClr val="93959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138475" y="5390663"/>
              <a:ext cx="39387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Worked on a team to develop and maintain web applications using technologies such as Java and  Spring Framework.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Contributed to the design and implementation of new features and made improvements to existing ones.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3138475" y="6285450"/>
            <a:ext cx="3956300" cy="997263"/>
            <a:chOff x="3138475" y="6285450"/>
            <a:chExt cx="3956300" cy="997263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3138475" y="6285450"/>
              <a:ext cx="29670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RESEARCH ASSISTANT</a:t>
              </a:r>
              <a:endParaRPr b="1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MIT COMPUTER SCIENCE DEPARTMENT</a:t>
              </a:r>
              <a:endParaRPr b="1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6238875" y="6488300"/>
              <a:ext cx="855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9598"/>
                  </a:solidFill>
                  <a:latin typeface="Spartan"/>
                  <a:ea typeface="Spartan"/>
                  <a:cs typeface="Spartan"/>
                  <a:sym typeface="Spartan"/>
                </a:rPr>
                <a:t>Fall 2021</a:t>
              </a:r>
              <a:endParaRPr sz="900">
                <a:solidFill>
                  <a:srgbClr val="93959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3138475" y="6728613"/>
              <a:ext cx="3938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Assisted professors with ongoing research projects in the field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of artificial intelligence.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Conducted literature reviews and wrote research reports.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79" name="Google Shape;79;p13"/>
          <p:cNvSpPr txBox="1"/>
          <p:nvPr/>
        </p:nvSpPr>
        <p:spPr>
          <a:xfrm>
            <a:off x="3124188" y="7581838"/>
            <a:ext cx="1782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Skills:</a:t>
            </a:r>
            <a:endParaRPr b="1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138475" y="7957338"/>
            <a:ext cx="39387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• Proficient in programming languages such as Java, C++, 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and Python.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• Strong understanding of data structures and algorithms.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• Experience with web development using technologies such as HTML, CSS, and JavaScript.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• Skilled in using machine learning frameworks such as Tenso Flow and scikit-learn.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• Excellent problem-solving and critical thinking skills.</a:t>
            </a:r>
            <a:endParaRPr sz="9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