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Quicksand"/>
      <p:regular r:id="rId7"/>
      <p:bold r:id="rId8"/>
    </p:embeddedFont>
    <p:embeddedFont>
      <p:font typeface="Alegrey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pos="2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26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legreya-italic.fntdata"/><Relationship Id="rId10" Type="http://schemas.openxmlformats.org/officeDocument/2006/relationships/font" Target="fonts/Alegreya-bold.fntdata"/><Relationship Id="rId12" Type="http://schemas.openxmlformats.org/officeDocument/2006/relationships/font" Target="fonts/Alegreya-boldItalic.fntdata"/><Relationship Id="rId9" Type="http://schemas.openxmlformats.org/officeDocument/2006/relationships/font" Target="fonts/Alegrey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EBEC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9850" y="-14287"/>
            <a:ext cx="4381675" cy="381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9050" y="5158456"/>
            <a:ext cx="3679200" cy="24063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423875" y="2066925"/>
            <a:ext cx="9839400" cy="5062500"/>
          </a:xfrm>
          <a:prstGeom prst="roundRect">
            <a:avLst>
              <a:gd fmla="val 1129" name="adj"/>
            </a:avLst>
          </a:prstGeom>
          <a:solidFill>
            <a:srgbClr val="C3D3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95300" y="2143125"/>
            <a:ext cx="1047900" cy="476400"/>
          </a:xfrm>
          <a:prstGeom prst="roundRect">
            <a:avLst>
              <a:gd fmla="val 5998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13"/>
          <p:cNvGrpSpPr/>
          <p:nvPr/>
        </p:nvGrpSpPr>
        <p:grpSpPr>
          <a:xfrm>
            <a:off x="1643075" y="2143125"/>
            <a:ext cx="8543886" cy="476400"/>
            <a:chOff x="1643075" y="2143125"/>
            <a:chExt cx="8543886" cy="476400"/>
          </a:xfrm>
        </p:grpSpPr>
        <p:sp>
          <p:nvSpPr>
            <p:cNvPr id="60" name="Google Shape;60;p13"/>
            <p:cNvSpPr/>
            <p:nvPr/>
          </p:nvSpPr>
          <p:spPr>
            <a:xfrm>
              <a:off x="1643075" y="214312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3371946" y="214312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100818" y="214312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6829689" y="214312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8558561" y="214312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495300" y="2698548"/>
            <a:ext cx="9691661" cy="476400"/>
            <a:chOff x="495300" y="2698548"/>
            <a:chExt cx="9691661" cy="476400"/>
          </a:xfrm>
        </p:grpSpPr>
        <p:sp>
          <p:nvSpPr>
            <p:cNvPr id="66" name="Google Shape;66;p13"/>
            <p:cNvSpPr/>
            <p:nvPr/>
          </p:nvSpPr>
          <p:spPr>
            <a:xfrm>
              <a:off x="495300" y="2698548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643075" y="2698548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371946" y="2698548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5100818" y="2698548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6829689" y="2698548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8558561" y="2698548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95300" y="3253972"/>
            <a:ext cx="9691661" cy="476400"/>
            <a:chOff x="495300" y="3253972"/>
            <a:chExt cx="9691661" cy="476400"/>
          </a:xfrm>
        </p:grpSpPr>
        <p:sp>
          <p:nvSpPr>
            <p:cNvPr id="73" name="Google Shape;73;p13"/>
            <p:cNvSpPr/>
            <p:nvPr/>
          </p:nvSpPr>
          <p:spPr>
            <a:xfrm>
              <a:off x="495300" y="3253972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643075" y="325397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371946" y="325397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100818" y="325397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6829689" y="325397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8558561" y="325397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495300" y="3809395"/>
            <a:ext cx="9691661" cy="476400"/>
            <a:chOff x="495300" y="3809395"/>
            <a:chExt cx="9691661" cy="476400"/>
          </a:xfrm>
        </p:grpSpPr>
        <p:sp>
          <p:nvSpPr>
            <p:cNvPr id="80" name="Google Shape;80;p13"/>
            <p:cNvSpPr/>
            <p:nvPr/>
          </p:nvSpPr>
          <p:spPr>
            <a:xfrm>
              <a:off x="495300" y="3809395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643075" y="380939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371946" y="380939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100818" y="380939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6829689" y="380939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8558561" y="3809395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95300" y="4364819"/>
            <a:ext cx="9691661" cy="476400"/>
            <a:chOff x="495300" y="4364819"/>
            <a:chExt cx="9691661" cy="476400"/>
          </a:xfrm>
        </p:grpSpPr>
        <p:sp>
          <p:nvSpPr>
            <p:cNvPr id="87" name="Google Shape;87;p13"/>
            <p:cNvSpPr/>
            <p:nvPr/>
          </p:nvSpPr>
          <p:spPr>
            <a:xfrm>
              <a:off x="495300" y="4364819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643075" y="436481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371946" y="436481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100818" y="436481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829689" y="436481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8558561" y="436481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95300" y="4920242"/>
            <a:ext cx="9691661" cy="476400"/>
            <a:chOff x="495300" y="4920242"/>
            <a:chExt cx="9691661" cy="476400"/>
          </a:xfrm>
        </p:grpSpPr>
        <p:sp>
          <p:nvSpPr>
            <p:cNvPr id="94" name="Google Shape;94;p13"/>
            <p:cNvSpPr/>
            <p:nvPr/>
          </p:nvSpPr>
          <p:spPr>
            <a:xfrm>
              <a:off x="495300" y="4920242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1643075" y="492024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371946" y="492024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5100818" y="492024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829689" y="492024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8558561" y="4920242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495300" y="5475666"/>
            <a:ext cx="9691661" cy="476400"/>
            <a:chOff x="495300" y="5475666"/>
            <a:chExt cx="9691661" cy="476400"/>
          </a:xfrm>
        </p:grpSpPr>
        <p:sp>
          <p:nvSpPr>
            <p:cNvPr id="101" name="Google Shape;101;p13"/>
            <p:cNvSpPr/>
            <p:nvPr/>
          </p:nvSpPr>
          <p:spPr>
            <a:xfrm>
              <a:off x="495300" y="5475666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643075" y="5475666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3371946" y="5475666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5100818" y="5475666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6829689" y="5475666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8558561" y="5475666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95300" y="6031089"/>
            <a:ext cx="9691661" cy="476400"/>
            <a:chOff x="495300" y="6031089"/>
            <a:chExt cx="9691661" cy="476400"/>
          </a:xfrm>
        </p:grpSpPr>
        <p:sp>
          <p:nvSpPr>
            <p:cNvPr id="108" name="Google Shape;108;p13"/>
            <p:cNvSpPr/>
            <p:nvPr/>
          </p:nvSpPr>
          <p:spPr>
            <a:xfrm>
              <a:off x="495300" y="6031089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1643075" y="603108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3371946" y="603108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100818" y="603108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829689" y="603108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8558561" y="6031089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95300" y="6586513"/>
            <a:ext cx="9691661" cy="476400"/>
            <a:chOff x="495300" y="6586513"/>
            <a:chExt cx="9691661" cy="476400"/>
          </a:xfrm>
        </p:grpSpPr>
        <p:sp>
          <p:nvSpPr>
            <p:cNvPr id="115" name="Google Shape;115;p13"/>
            <p:cNvSpPr/>
            <p:nvPr/>
          </p:nvSpPr>
          <p:spPr>
            <a:xfrm>
              <a:off x="495300" y="6586513"/>
              <a:ext cx="10479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1643075" y="6586513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3371946" y="6586513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5100818" y="6586513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6829689" y="6586513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8558561" y="6586513"/>
              <a:ext cx="1628400" cy="476400"/>
            </a:xfrm>
            <a:prstGeom prst="roundRect">
              <a:avLst>
                <a:gd fmla="val 599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423875" y="1462100"/>
            <a:ext cx="1119300" cy="547800"/>
          </a:xfrm>
          <a:prstGeom prst="roundRect">
            <a:avLst>
              <a:gd fmla="val 10433" name="adj"/>
            </a:avLst>
          </a:prstGeom>
          <a:solidFill>
            <a:srgbClr val="C3D3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1643075" y="1462100"/>
            <a:ext cx="8620200" cy="547800"/>
          </a:xfrm>
          <a:prstGeom prst="roundRect">
            <a:avLst>
              <a:gd fmla="val 7822" name="adj"/>
            </a:avLst>
          </a:prstGeom>
          <a:solidFill>
            <a:srgbClr val="C3D3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400050" y="304800"/>
            <a:ext cx="6810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CLASS  SCHEDULE</a:t>
            </a:r>
            <a:endParaRPr sz="5600"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585788" y="1585925"/>
            <a:ext cx="809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76876"/>
                </a:solidFill>
                <a:latin typeface="Alegreya"/>
                <a:ea typeface="Alegreya"/>
                <a:cs typeface="Alegreya"/>
                <a:sym typeface="Alegreya"/>
              </a:rPr>
              <a:t>Time</a:t>
            </a:r>
            <a:endParaRPr sz="2100">
              <a:solidFill>
                <a:srgbClr val="17687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1904825" y="1585925"/>
            <a:ext cx="1104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76876"/>
                </a:solidFill>
                <a:latin typeface="Alegreya"/>
                <a:ea typeface="Alegreya"/>
                <a:cs typeface="Alegreya"/>
                <a:sym typeface="Alegreya"/>
              </a:rPr>
              <a:t>Monday</a:t>
            </a:r>
            <a:endParaRPr sz="2100">
              <a:solidFill>
                <a:srgbClr val="17687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514425" y="2273613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07:30-08:30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514425" y="2829038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08:30-09:30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514425" y="3384463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09:30-10:30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514425" y="3939888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10:30-11:30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514425" y="4495313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01:00-02:00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14425" y="5050738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02:00-03:00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514425" y="5606163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03:00-04:00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514425" y="6161588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04:00-05:00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514425" y="6717013"/>
            <a:ext cx="100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Quicksand"/>
                <a:ea typeface="Quicksand"/>
                <a:cs typeface="Quicksand"/>
                <a:sym typeface="Quicksand"/>
              </a:rPr>
              <a:t>05:00-06:00</a:t>
            </a:r>
            <a:endParaRPr>
              <a:solidFill>
                <a:srgbClr val="F29178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3633696" y="1585925"/>
            <a:ext cx="1104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76876"/>
                </a:solidFill>
                <a:latin typeface="Alegreya"/>
                <a:ea typeface="Alegreya"/>
                <a:cs typeface="Alegreya"/>
                <a:sym typeface="Alegreya"/>
              </a:rPr>
              <a:t>Tuesday</a:t>
            </a:r>
            <a:endParaRPr sz="2100">
              <a:solidFill>
                <a:srgbClr val="17687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5229199" y="1585925"/>
            <a:ext cx="1371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76876"/>
                </a:solidFill>
                <a:latin typeface="Alegreya"/>
                <a:ea typeface="Alegreya"/>
                <a:cs typeface="Alegreya"/>
                <a:sym typeface="Alegreya"/>
              </a:rPr>
              <a:t>Wednesday</a:t>
            </a:r>
            <a:endParaRPr sz="2100">
              <a:solidFill>
                <a:srgbClr val="17687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6962921" y="1585925"/>
            <a:ext cx="1104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76876"/>
                </a:solidFill>
                <a:latin typeface="Alegreya"/>
                <a:ea typeface="Alegreya"/>
                <a:cs typeface="Alegreya"/>
                <a:sym typeface="Alegreya"/>
              </a:rPr>
              <a:t>Thursday</a:t>
            </a:r>
            <a:endParaRPr sz="2100">
              <a:solidFill>
                <a:srgbClr val="17687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8691793" y="1585925"/>
            <a:ext cx="1104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76876"/>
                </a:solidFill>
                <a:latin typeface="Alegreya"/>
                <a:ea typeface="Alegreya"/>
                <a:cs typeface="Alegreya"/>
                <a:sym typeface="Alegreya"/>
              </a:rPr>
              <a:t>Friday </a:t>
            </a:r>
            <a:endParaRPr sz="2100">
              <a:solidFill>
                <a:srgbClr val="17687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