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Quicksand"/>
      <p:regular r:id="rId7"/>
      <p:bold r:id="rId8"/>
    </p:embeddedFont>
    <p:embeddedFont>
      <p:font typeface="Quicksa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QuicksandMedium-bold.fntdata"/><Relationship Id="rId9" Type="http://schemas.openxmlformats.org/officeDocument/2006/relationships/font" Target="fonts/Quicksa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Quicksand-regular.fntdata"/><Relationship Id="rId8" Type="http://schemas.openxmlformats.org/officeDocument/2006/relationships/font" Target="fonts/Quicksan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2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-6650" y="300"/>
            <a:ext cx="7560003" cy="10691999"/>
            <a:chOff x="-6650" y="300"/>
            <a:chExt cx="7560003" cy="10691999"/>
          </a:xfrm>
        </p:grpSpPr>
        <p:pic>
          <p:nvPicPr>
            <p:cNvPr id="55" name="Google Shape;55;p13" title="Line 2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46057" y="300"/>
              <a:ext cx="6515437" cy="106919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 title="Line 1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-6650" y="9874430"/>
              <a:ext cx="7560003" cy="33960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1096050" y="445089"/>
            <a:ext cx="5367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Letter of Recommendation</a:t>
            </a:r>
            <a:endParaRPr sz="19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965051" y="1666350"/>
            <a:ext cx="2673600" cy="112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292929"/>
                </a:solidFill>
                <a:latin typeface="Quicksand"/>
                <a:ea typeface="Quicksand"/>
                <a:cs typeface="Quicksand"/>
                <a:sym typeface="Quicksand"/>
              </a:rPr>
              <a:t>Taylor Brooks</a:t>
            </a:r>
            <a:endParaRPr b="1" sz="1300">
              <a:solidFill>
                <a:srgbClr val="292929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Team Supervisor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Brightwell Solutions Ltd.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7812 Lakeview Road,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Portland, Oregon 97201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908201" y="3024946"/>
            <a:ext cx="26736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292929"/>
                </a:solidFill>
                <a:latin typeface="Quicksand"/>
                <a:ea typeface="Quicksand"/>
                <a:cs typeface="Quicksand"/>
                <a:sym typeface="Quicksand"/>
              </a:rPr>
              <a:t>Mr. Brooks,</a:t>
            </a:r>
            <a:endParaRPr b="1" sz="1300">
              <a:solidFill>
                <a:srgbClr val="292929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908199" y="3490125"/>
            <a:ext cx="5730300" cy="43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My name is Daniel Everett, and I serve as the Academic Coordinator at Westhill Technical Institute. I am writing to highly recommend Ms. Emily Dawson, with whom I had the pleasure of working for over three years. During that time, I observed her exceptional dedication, analytical thinking, and outstanding interpersonal skills.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Throughout her tenure at our institution, Emily consistently demonstrated strong leadership in collaborative projects and remarkable problem-solving abilities. One particularly notable moment was during our annual student innovation challenge, where she led her team through a complex budgeting issue. Her strategic planning and calm demeanor helped the group deliver their final presentation on time, exceeding all expectations. Her contributions had a lasting positive effect on both her peers and faculty members.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To summarize, Emily embodies all the qualities one would seek in a dependable and forward-thinking professional. I am confident she will bring immense value to any team she joins. Please feel free to contact me should you need further insight.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908201" y="8063006"/>
            <a:ext cx="26736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Warm regards,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pic>
        <p:nvPicPr>
          <p:cNvPr id="62" name="Google Shape;62;p13" title="Signature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86049" y="8454350"/>
            <a:ext cx="2023125" cy="352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908201" y="8971206"/>
            <a:ext cx="26736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292929"/>
                </a:solidFill>
                <a:latin typeface="Quicksand"/>
                <a:ea typeface="Quicksand"/>
                <a:cs typeface="Quicksand"/>
                <a:sym typeface="Quicksand"/>
              </a:rPr>
              <a:t>Daniel Everett</a:t>
            </a:r>
            <a:endParaRPr b="1" sz="1300">
              <a:solidFill>
                <a:srgbClr val="292929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Academic Coordinator</a:t>
            </a:r>
            <a:endParaRPr sz="1300">
              <a:solidFill>
                <a:srgbClr val="292929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grpSp>
        <p:nvGrpSpPr>
          <p:cNvPr id="64" name="Google Shape;64;p13"/>
          <p:cNvGrpSpPr/>
          <p:nvPr/>
        </p:nvGrpSpPr>
        <p:grpSpPr>
          <a:xfrm>
            <a:off x="893481" y="10182594"/>
            <a:ext cx="1964119" cy="164159"/>
            <a:chOff x="893481" y="10182594"/>
            <a:chExt cx="1964119" cy="164159"/>
          </a:xfrm>
        </p:grpSpPr>
        <p:pic>
          <p:nvPicPr>
            <p:cNvPr id="65" name="Google Shape;65;p13" title="3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3481" y="10182594"/>
              <a:ext cx="118691" cy="157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" name="Google Shape;66;p13"/>
            <p:cNvSpPr txBox="1"/>
            <p:nvPr/>
          </p:nvSpPr>
          <p:spPr>
            <a:xfrm>
              <a:off x="1078900" y="10192853"/>
              <a:ext cx="17787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92929"/>
                  </a:solidFill>
                  <a:latin typeface="Quicksand Medium"/>
                  <a:ea typeface="Quicksand Medium"/>
                  <a:cs typeface="Quicksand Medium"/>
                  <a:sym typeface="Quicksand Medium"/>
                </a:rPr>
                <a:t>daniel.everett@westhill.ltd</a:t>
              </a:r>
              <a:endParaRPr sz="10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endParaRPr>
            </a:p>
          </p:txBody>
        </p:sp>
      </p:grpSp>
      <p:grpSp>
        <p:nvGrpSpPr>
          <p:cNvPr id="67" name="Google Shape;67;p13"/>
          <p:cNvGrpSpPr/>
          <p:nvPr/>
        </p:nvGrpSpPr>
        <p:grpSpPr>
          <a:xfrm>
            <a:off x="2881133" y="10192850"/>
            <a:ext cx="1061504" cy="153900"/>
            <a:chOff x="2987596" y="10192850"/>
            <a:chExt cx="1061504" cy="153900"/>
          </a:xfrm>
        </p:grpSpPr>
        <p:pic>
          <p:nvPicPr>
            <p:cNvPr id="68" name="Google Shape;68;p13" title="1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987596" y="10195427"/>
              <a:ext cx="131523" cy="1315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9" name="Google Shape;69;p13"/>
            <p:cNvSpPr txBox="1"/>
            <p:nvPr/>
          </p:nvSpPr>
          <p:spPr>
            <a:xfrm>
              <a:off x="3178500" y="10192850"/>
              <a:ext cx="8706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92929"/>
                  </a:solidFill>
                  <a:latin typeface="Quicksand Medium"/>
                  <a:ea typeface="Quicksand Medium"/>
                  <a:cs typeface="Quicksand Medium"/>
                  <a:sym typeface="Quicksand Medium"/>
                </a:rPr>
                <a:t>123-456-7890</a:t>
              </a:r>
              <a:endParaRPr sz="10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endParaRPr>
            </a:p>
          </p:txBody>
        </p:sp>
      </p:grpSp>
      <p:grpSp>
        <p:nvGrpSpPr>
          <p:cNvPr id="70" name="Google Shape;70;p13"/>
          <p:cNvGrpSpPr/>
          <p:nvPr/>
        </p:nvGrpSpPr>
        <p:grpSpPr>
          <a:xfrm>
            <a:off x="4118570" y="10192850"/>
            <a:ext cx="2774380" cy="153900"/>
            <a:chOff x="4118570" y="10192850"/>
            <a:chExt cx="2774380" cy="153900"/>
          </a:xfrm>
        </p:grpSpPr>
        <p:pic>
          <p:nvPicPr>
            <p:cNvPr id="71" name="Google Shape;71;p13" title="2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118570" y="10197031"/>
              <a:ext cx="173225" cy="12832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2" name="Google Shape;72;p13"/>
            <p:cNvSpPr txBox="1"/>
            <p:nvPr/>
          </p:nvSpPr>
          <p:spPr>
            <a:xfrm>
              <a:off x="4359750" y="10192850"/>
              <a:ext cx="25332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292929"/>
                  </a:solidFill>
                  <a:latin typeface="Quicksand Medium"/>
                  <a:ea typeface="Quicksand Medium"/>
                  <a:cs typeface="Quicksand Medium"/>
                  <a:sym typeface="Quicksand Medium"/>
                </a:rPr>
                <a:t>245 Forest Lane, Portland, OR 97203</a:t>
              </a:r>
              <a:endParaRPr sz="1000">
                <a:solidFill>
                  <a:srgbClr val="292929"/>
                </a:solidFill>
                <a:latin typeface="Quicksand Medium"/>
                <a:ea typeface="Quicksand Medium"/>
                <a:cs typeface="Quicksand Medium"/>
                <a:sym typeface="Quicksand Medium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