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aveat Brush"/>
      <p:regular r:id="rId6"/>
    </p:embeddedFont>
    <p:embeddedFont>
      <p:font typeface="DM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MSans-italic.fntdata"/><Relationship Id="rId5" Type="http://schemas.openxmlformats.org/officeDocument/2006/relationships/slide" Target="slides/slide1.xml"/><Relationship Id="rId6" Type="http://schemas.openxmlformats.org/officeDocument/2006/relationships/font" Target="fonts/CaveatBrush-regular.fntdata"/><Relationship Id="rId7" Type="http://schemas.openxmlformats.org/officeDocument/2006/relationships/font" Target="fonts/DMSans-regular.fntdata"/><Relationship Id="rId8" Type="http://schemas.openxmlformats.org/officeDocument/2006/relationships/font" Target="fonts/DMSans-bold.fntdata"/><Relationship Id="rId10" Type="http://schemas.openxmlformats.org/officeDocument/2006/relationships/font" Target="fonts/DM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7.png"/><Relationship Id="rId22" Type="http://schemas.openxmlformats.org/officeDocument/2006/relationships/image" Target="../media/image26.png"/><Relationship Id="rId21" Type="http://schemas.openxmlformats.org/officeDocument/2006/relationships/image" Target="../media/image15.png"/><Relationship Id="rId24" Type="http://schemas.openxmlformats.org/officeDocument/2006/relationships/image" Target="../media/image24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19.png"/><Relationship Id="rId26" Type="http://schemas.openxmlformats.org/officeDocument/2006/relationships/image" Target="../media/image22.png"/><Relationship Id="rId25" Type="http://schemas.openxmlformats.org/officeDocument/2006/relationships/image" Target="../media/image25.png"/><Relationship Id="rId28" Type="http://schemas.openxmlformats.org/officeDocument/2006/relationships/image" Target="../media/image23.png"/><Relationship Id="rId27" Type="http://schemas.openxmlformats.org/officeDocument/2006/relationships/image" Target="../media/image27.png"/><Relationship Id="rId5" Type="http://schemas.openxmlformats.org/officeDocument/2006/relationships/image" Target="../media/image3.png"/><Relationship Id="rId6" Type="http://schemas.openxmlformats.org/officeDocument/2006/relationships/image" Target="../media/image10.png"/><Relationship Id="rId29" Type="http://schemas.openxmlformats.org/officeDocument/2006/relationships/image" Target="../media/image21.png"/><Relationship Id="rId7" Type="http://schemas.openxmlformats.org/officeDocument/2006/relationships/image" Target="../media/image1.png"/><Relationship Id="rId8" Type="http://schemas.openxmlformats.org/officeDocument/2006/relationships/image" Target="../media/image18.png"/><Relationship Id="rId11" Type="http://schemas.openxmlformats.org/officeDocument/2006/relationships/image" Target="../media/image16.png"/><Relationship Id="rId10" Type="http://schemas.openxmlformats.org/officeDocument/2006/relationships/image" Target="../media/image9.png"/><Relationship Id="rId13" Type="http://schemas.openxmlformats.org/officeDocument/2006/relationships/image" Target="../media/image5.png"/><Relationship Id="rId12" Type="http://schemas.openxmlformats.org/officeDocument/2006/relationships/image" Target="../media/image8.png"/><Relationship Id="rId15" Type="http://schemas.openxmlformats.org/officeDocument/2006/relationships/image" Target="../media/image11.png"/><Relationship Id="rId14" Type="http://schemas.openxmlformats.org/officeDocument/2006/relationships/image" Target="../media/image14.png"/><Relationship Id="rId17" Type="http://schemas.openxmlformats.org/officeDocument/2006/relationships/image" Target="../media/image6.png"/><Relationship Id="rId16" Type="http://schemas.openxmlformats.org/officeDocument/2006/relationships/image" Target="../media/image13.png"/><Relationship Id="rId19" Type="http://schemas.openxmlformats.org/officeDocument/2006/relationships/image" Target="../media/image12.png"/><Relationship Id="rId1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2000" y="9026000"/>
            <a:ext cx="7026000" cy="1362000"/>
          </a:xfrm>
          <a:prstGeom prst="roundRect">
            <a:avLst>
              <a:gd fmla="val 12269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1050" y="6191250"/>
            <a:ext cx="2114700" cy="2340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00" y="6199800"/>
            <a:ext cx="2160000" cy="233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71050" y="1190625"/>
            <a:ext cx="2114700" cy="4536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49000" y="0"/>
            <a:ext cx="7059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latin typeface="Caveat Brush"/>
                <a:ea typeface="Caveat Brush"/>
                <a:cs typeface="Caveat Brush"/>
                <a:sym typeface="Caveat Brush"/>
              </a:rPr>
              <a:t>College Girl Packing List</a:t>
            </a:r>
            <a:endParaRPr sz="52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000" y="204600"/>
            <a:ext cx="438480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869525" y="204600"/>
            <a:ext cx="438480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000" y="1185225"/>
            <a:ext cx="2160000" cy="457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401400" y="985200"/>
            <a:ext cx="1854000" cy="396000"/>
            <a:chOff x="610200" y="1147125"/>
            <a:chExt cx="1854000" cy="396000"/>
          </a:xfrm>
        </p:grpSpPr>
        <p:sp>
          <p:nvSpPr>
            <p:cNvPr id="63" name="Google Shape;63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4" name="Google Shape;6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Google Shape;65;p13"/>
          <p:cNvSpPr txBox="1"/>
          <p:nvPr/>
        </p:nvSpPr>
        <p:spPr>
          <a:xfrm>
            <a:off x="401325" y="1037588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Personal Care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9625" y="1390650"/>
            <a:ext cx="1510200" cy="42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Medicine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Hair Brush</a:t>
            </a: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/Comb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Body Wash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Hair Product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Bobby Pins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Deodorant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Robe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Toothbrush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Tweezers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Lotion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Makeup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Makeup Remover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Nail Clippers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Shower Caddy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Shower Flip Flops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Shaving Cream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Sunscreen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Pads/Tampons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Eye Glasses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Towels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2100513" y="1483675"/>
            <a:ext cx="136800" cy="4000575"/>
            <a:chOff x="3399513" y="1483675"/>
            <a:chExt cx="136800" cy="4000575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4836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6870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8903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0937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2971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50045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70381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90717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11052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31388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51724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72059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92395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12731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33066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53402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73738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94073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144093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34745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8" name="Google Shape;88;p13"/>
          <p:cNvPicPr preferRelativeResize="0"/>
          <p:nvPr/>
        </p:nvPicPr>
        <p:blipFill>
          <a:blip r:embed="rId8">
            <a:alphaModFix amt="10000"/>
          </a:blip>
          <a:stretch>
            <a:fillRect/>
          </a:stretch>
        </p:blipFill>
        <p:spPr>
          <a:xfrm rot="-816810">
            <a:off x="1219825" y="4522241"/>
            <a:ext cx="652939" cy="962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9">
            <a:alphaModFix amt="10000"/>
          </a:blip>
          <a:stretch>
            <a:fillRect/>
          </a:stretch>
        </p:blipFill>
        <p:spPr>
          <a:xfrm>
            <a:off x="1041163" y="2915037"/>
            <a:ext cx="810447" cy="113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0">
            <a:alphaModFix amt="10000"/>
          </a:blip>
          <a:stretch>
            <a:fillRect/>
          </a:stretch>
        </p:blipFill>
        <p:spPr>
          <a:xfrm>
            <a:off x="1282726" y="1568175"/>
            <a:ext cx="620404" cy="10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2721150" y="1190625"/>
            <a:ext cx="2114700" cy="4536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02100" y="1185225"/>
            <a:ext cx="2160000" cy="457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3"/>
          <p:cNvGrpSpPr/>
          <p:nvPr/>
        </p:nvGrpSpPr>
        <p:grpSpPr>
          <a:xfrm>
            <a:off x="2851500" y="985200"/>
            <a:ext cx="1854000" cy="396000"/>
            <a:chOff x="610200" y="1147125"/>
            <a:chExt cx="1854000" cy="396000"/>
          </a:xfrm>
        </p:grpSpPr>
        <p:sp>
          <p:nvSpPr>
            <p:cNvPr id="94" name="Google Shape;94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5" name="Google Shape;9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6" name="Google Shape;96;p13"/>
          <p:cNvSpPr txBox="1"/>
          <p:nvPr/>
        </p:nvSpPr>
        <p:spPr>
          <a:xfrm>
            <a:off x="2851425" y="1037588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Dorm Room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749725" y="1390650"/>
            <a:ext cx="1510200" cy="42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Pillows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2 Set of Sheets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Pillowcases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Laundry Basket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Hangers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Standing Lamp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Command Hooks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Coffeemaker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Snack Food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Wall Calendar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Length</a:t>
            </a: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 Mirror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Blackout</a:t>
            </a: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 Curtains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Mattress Topper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Throw Blanket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Door Organizer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Bed Storage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Drawer Organizers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Storage Ottoman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Dry Erase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Fan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4512513" y="1483675"/>
            <a:ext cx="136800" cy="4000575"/>
            <a:chOff x="3399513" y="1483675"/>
            <a:chExt cx="136800" cy="4000575"/>
          </a:xfrm>
        </p:grpSpPr>
        <p:pic>
          <p:nvPicPr>
            <p:cNvPr id="99" name="Google Shape;9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4836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6870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8903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0937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2971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50045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70381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90717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11052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31388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51724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72059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92395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12731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33066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53402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73738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94073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144093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34745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3"/>
          <p:cNvPicPr preferRelativeResize="0"/>
          <p:nvPr/>
        </p:nvPicPr>
        <p:blipFill>
          <a:blip r:embed="rId11">
            <a:alphaModFix amt="10000"/>
          </a:blip>
          <a:stretch>
            <a:fillRect/>
          </a:stretch>
        </p:blipFill>
        <p:spPr>
          <a:xfrm>
            <a:off x="3415061" y="3016468"/>
            <a:ext cx="933600" cy="978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12">
            <a:alphaModFix amt="10000"/>
          </a:blip>
          <a:stretch>
            <a:fillRect/>
          </a:stretch>
        </p:blipFill>
        <p:spPr>
          <a:xfrm>
            <a:off x="3691675" y="4307970"/>
            <a:ext cx="697050" cy="1176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13">
            <a:alphaModFix amt="10000"/>
          </a:blip>
          <a:stretch>
            <a:fillRect/>
          </a:stretch>
        </p:blipFill>
        <p:spPr>
          <a:xfrm flipH="1">
            <a:off x="3304274" y="1673958"/>
            <a:ext cx="1101550" cy="99288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/>
          <p:nvPr/>
        </p:nvSpPr>
        <p:spPr>
          <a:xfrm>
            <a:off x="5167050" y="1190625"/>
            <a:ext cx="2114700" cy="4536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8000" y="1185225"/>
            <a:ext cx="2160000" cy="457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4" name="Google Shape;124;p13"/>
          <p:cNvGrpSpPr/>
          <p:nvPr/>
        </p:nvGrpSpPr>
        <p:grpSpPr>
          <a:xfrm>
            <a:off x="5297400" y="985200"/>
            <a:ext cx="1854000" cy="396000"/>
            <a:chOff x="610200" y="1147125"/>
            <a:chExt cx="1854000" cy="396000"/>
          </a:xfrm>
        </p:grpSpPr>
        <p:sp>
          <p:nvSpPr>
            <p:cNvPr id="125" name="Google Shape;125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6" name="Google Shape;12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7" name="Google Shape;127;p13"/>
          <p:cNvSpPr txBox="1"/>
          <p:nvPr/>
        </p:nvSpPr>
        <p:spPr>
          <a:xfrm>
            <a:off x="5297325" y="1037588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Clothing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5195625" y="1390650"/>
            <a:ext cx="1510200" cy="42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Cardigans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Exercise</a:t>
            </a: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 Clothing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Formal Outfit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Swimsuit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Sweatshirt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Light Jacket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Underwear &amp; Bras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Jeans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Legging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Shorts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T-Shirts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Tank Tops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Waterproof Jacket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Yoga Pants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Casual shoes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Formal shoes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Sneakers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Boots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Flats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Heels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29" name="Google Shape;129;p13"/>
          <p:cNvGrpSpPr/>
          <p:nvPr/>
        </p:nvGrpSpPr>
        <p:grpSpPr>
          <a:xfrm>
            <a:off x="6996513" y="1483675"/>
            <a:ext cx="136800" cy="4000575"/>
            <a:chOff x="3399513" y="1483675"/>
            <a:chExt cx="136800" cy="4000575"/>
          </a:xfrm>
        </p:grpSpPr>
        <p:pic>
          <p:nvPicPr>
            <p:cNvPr id="130" name="Google Shape;13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4836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6870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18903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0937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2971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50045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70381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290717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11052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31388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51724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72059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392395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12731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33066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534024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73738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4940737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144093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399513" y="5347450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0" name="Google Shape;150;p13"/>
          <p:cNvPicPr preferRelativeResize="0"/>
          <p:nvPr/>
        </p:nvPicPr>
        <p:blipFill>
          <a:blip r:embed="rId14">
            <a:alphaModFix amt="10000"/>
          </a:blip>
          <a:stretch>
            <a:fillRect/>
          </a:stretch>
        </p:blipFill>
        <p:spPr>
          <a:xfrm flipH="1" rot="-2013831">
            <a:off x="5784074" y="1740142"/>
            <a:ext cx="933600" cy="61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3"/>
          <p:cNvPicPr preferRelativeResize="0"/>
          <p:nvPr/>
        </p:nvPicPr>
        <p:blipFill>
          <a:blip r:embed="rId15">
            <a:alphaModFix amt="10000"/>
          </a:blip>
          <a:stretch>
            <a:fillRect/>
          </a:stretch>
        </p:blipFill>
        <p:spPr>
          <a:xfrm>
            <a:off x="5907452" y="4536348"/>
            <a:ext cx="919325" cy="933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3"/>
          <p:cNvPicPr preferRelativeResize="0"/>
          <p:nvPr/>
        </p:nvPicPr>
        <p:blipFill>
          <a:blip r:embed="rId16">
            <a:alphaModFix amt="10000"/>
          </a:blip>
          <a:stretch>
            <a:fillRect/>
          </a:stretch>
        </p:blipFill>
        <p:spPr>
          <a:xfrm>
            <a:off x="5784083" y="2861906"/>
            <a:ext cx="1040289" cy="1088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" name="Google Shape;153;p13"/>
          <p:cNvGrpSpPr/>
          <p:nvPr/>
        </p:nvGrpSpPr>
        <p:grpSpPr>
          <a:xfrm>
            <a:off x="401400" y="5985825"/>
            <a:ext cx="1854000" cy="396000"/>
            <a:chOff x="610200" y="1147125"/>
            <a:chExt cx="1854000" cy="396000"/>
          </a:xfrm>
        </p:grpSpPr>
        <p:sp>
          <p:nvSpPr>
            <p:cNvPr id="154" name="Google Shape;154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55" name="Google Shape;15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6" name="Google Shape;156;p13"/>
          <p:cNvSpPr txBox="1"/>
          <p:nvPr/>
        </p:nvSpPr>
        <p:spPr>
          <a:xfrm>
            <a:off x="401325" y="6038213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Cleaning Supplies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299625" y="6391275"/>
            <a:ext cx="1510200" cy="19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Laundry Detergent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Dryer Balls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Paper Towels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Small Broom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Dustpan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Disinfecting Wipes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Small Trash Bags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Windex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Air Freshener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158" name="Google Shape;1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650335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6706707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691006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711342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731677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752013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7723489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792684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00513" y="813020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3"/>
          <p:cNvPicPr preferRelativeResize="0"/>
          <p:nvPr/>
        </p:nvPicPr>
        <p:blipFill>
          <a:blip r:embed="rId17">
            <a:alphaModFix amt="10000"/>
          </a:blip>
          <a:stretch>
            <a:fillRect/>
          </a:stretch>
        </p:blipFill>
        <p:spPr>
          <a:xfrm>
            <a:off x="406586" y="7356943"/>
            <a:ext cx="925736" cy="1018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3"/>
          <p:cNvPicPr preferRelativeResize="0"/>
          <p:nvPr/>
        </p:nvPicPr>
        <p:blipFill>
          <a:blip r:embed="rId18">
            <a:alphaModFix amt="10000"/>
          </a:blip>
          <a:stretch>
            <a:fillRect/>
          </a:stretch>
        </p:blipFill>
        <p:spPr>
          <a:xfrm>
            <a:off x="1239500" y="6508862"/>
            <a:ext cx="861025" cy="1087611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3"/>
          <p:cNvSpPr/>
          <p:nvPr/>
        </p:nvSpPr>
        <p:spPr>
          <a:xfrm>
            <a:off x="2728575" y="6191250"/>
            <a:ext cx="2114700" cy="2340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525" y="6199800"/>
            <a:ext cx="2160000" cy="2339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1" name="Google Shape;171;p13"/>
          <p:cNvGrpSpPr/>
          <p:nvPr/>
        </p:nvGrpSpPr>
        <p:grpSpPr>
          <a:xfrm>
            <a:off x="2858925" y="5985825"/>
            <a:ext cx="1854000" cy="396000"/>
            <a:chOff x="610200" y="1147125"/>
            <a:chExt cx="1854000" cy="396000"/>
          </a:xfrm>
        </p:grpSpPr>
        <p:sp>
          <p:nvSpPr>
            <p:cNvPr id="172" name="Google Shape;172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73" name="Google Shape;17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" name="Google Shape;174;p13"/>
          <p:cNvSpPr txBox="1"/>
          <p:nvPr/>
        </p:nvSpPr>
        <p:spPr>
          <a:xfrm>
            <a:off x="2858850" y="6038213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Electronics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2757150" y="6391275"/>
            <a:ext cx="1510200" cy="19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Laptop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Mouse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Phone Charger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Headphones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Smartphone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Camera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Flash-drive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Printer &amp; Ink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Flashlight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176" name="Google Shape;17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650335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6706707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691006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711342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731677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752013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7723489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792684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8038" y="813020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3"/>
          <p:cNvPicPr preferRelativeResize="0"/>
          <p:nvPr/>
        </p:nvPicPr>
        <p:blipFill>
          <a:blip r:embed="rId19">
            <a:alphaModFix amt="10000"/>
          </a:blip>
          <a:stretch>
            <a:fillRect/>
          </a:stretch>
        </p:blipFill>
        <p:spPr>
          <a:xfrm>
            <a:off x="3691667" y="6485874"/>
            <a:ext cx="584053" cy="845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3"/>
          <p:cNvPicPr preferRelativeResize="0"/>
          <p:nvPr/>
        </p:nvPicPr>
        <p:blipFill>
          <a:blip r:embed="rId20">
            <a:alphaModFix amt="10000"/>
          </a:blip>
          <a:stretch>
            <a:fillRect/>
          </a:stretch>
        </p:blipFill>
        <p:spPr>
          <a:xfrm>
            <a:off x="3415051" y="7552224"/>
            <a:ext cx="1040300" cy="80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3"/>
          <p:cNvSpPr/>
          <p:nvPr/>
        </p:nvSpPr>
        <p:spPr>
          <a:xfrm>
            <a:off x="5163375" y="6191250"/>
            <a:ext cx="2114700" cy="2340000"/>
          </a:xfrm>
          <a:prstGeom prst="roundRect">
            <a:avLst>
              <a:gd fmla="val 8378" name="adj"/>
            </a:avLst>
          </a:prstGeom>
          <a:solidFill>
            <a:srgbClr val="FDEE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8" name="Google Shape;1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325" y="6199800"/>
            <a:ext cx="2160000" cy="2339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9" name="Google Shape;189;p13"/>
          <p:cNvGrpSpPr/>
          <p:nvPr/>
        </p:nvGrpSpPr>
        <p:grpSpPr>
          <a:xfrm>
            <a:off x="5293725" y="5985825"/>
            <a:ext cx="1854000" cy="396000"/>
            <a:chOff x="610200" y="1147125"/>
            <a:chExt cx="1854000" cy="396000"/>
          </a:xfrm>
        </p:grpSpPr>
        <p:sp>
          <p:nvSpPr>
            <p:cNvPr id="190" name="Google Shape;190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91" name="Google Shape;19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2" name="Google Shape;192;p13"/>
          <p:cNvSpPr txBox="1"/>
          <p:nvPr/>
        </p:nvSpPr>
        <p:spPr>
          <a:xfrm>
            <a:off x="5293650" y="6038213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Paper Documents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93" name="Google Shape;193;p13"/>
          <p:cNvSpPr txBox="1"/>
          <p:nvPr/>
        </p:nvSpPr>
        <p:spPr>
          <a:xfrm>
            <a:off x="5191950" y="6391275"/>
            <a:ext cx="1677600" cy="19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Birth Certificate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Drivers License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Student ID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Social Security Card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Checks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Banking</a:t>
            </a: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 Information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Car Registration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Car Insurance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Insurance Cards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194" name="Google Shape;19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650335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6706707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691006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7113420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731677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752013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7723489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7926846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2838" y="8130203"/>
            <a:ext cx="136800" cy="1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3"/>
          <p:cNvPicPr preferRelativeResize="0"/>
          <p:nvPr/>
        </p:nvPicPr>
        <p:blipFill>
          <a:blip r:embed="rId21">
            <a:alphaModFix amt="10000"/>
          </a:blip>
          <a:stretch>
            <a:fillRect/>
          </a:stretch>
        </p:blipFill>
        <p:spPr>
          <a:xfrm flipH="1">
            <a:off x="5342150" y="7324974"/>
            <a:ext cx="1178072" cy="93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3"/>
          <p:cNvPicPr preferRelativeResize="0"/>
          <p:nvPr/>
        </p:nvPicPr>
        <p:blipFill>
          <a:blip r:embed="rId22">
            <a:alphaModFix amt="10000"/>
          </a:blip>
          <a:stretch>
            <a:fillRect/>
          </a:stretch>
        </p:blipFill>
        <p:spPr>
          <a:xfrm>
            <a:off x="6084198" y="6510187"/>
            <a:ext cx="861025" cy="936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49000" y="9026000"/>
            <a:ext cx="7067201" cy="1414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6" name="Google Shape;206;p13"/>
          <p:cNvGrpSpPr/>
          <p:nvPr/>
        </p:nvGrpSpPr>
        <p:grpSpPr>
          <a:xfrm>
            <a:off x="2851462" y="8777550"/>
            <a:ext cx="1854000" cy="396000"/>
            <a:chOff x="610200" y="1147125"/>
            <a:chExt cx="1854000" cy="396000"/>
          </a:xfrm>
        </p:grpSpPr>
        <p:sp>
          <p:nvSpPr>
            <p:cNvPr id="207" name="Google Shape;207;p13"/>
            <p:cNvSpPr/>
            <p:nvPr/>
          </p:nvSpPr>
          <p:spPr>
            <a:xfrm>
              <a:off x="621500" y="1170975"/>
              <a:ext cx="1818300" cy="3603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08" name="Google Shape;20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0200" y="1147125"/>
              <a:ext cx="1854000" cy="396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9" name="Google Shape;209;p13"/>
          <p:cNvSpPr txBox="1"/>
          <p:nvPr/>
        </p:nvSpPr>
        <p:spPr>
          <a:xfrm>
            <a:off x="2851388" y="8829938"/>
            <a:ext cx="1854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C3C3B"/>
                </a:solidFill>
                <a:latin typeface="Caveat Brush"/>
                <a:ea typeface="Caveat Brush"/>
                <a:cs typeface="Caveat Brush"/>
                <a:sym typeface="Caveat Brush"/>
              </a:rPr>
              <a:t>Other Items</a:t>
            </a:r>
            <a:endParaRPr sz="1800">
              <a:solidFill>
                <a:srgbClr val="3C3C3B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304950" y="9128800"/>
            <a:ext cx="1510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Mug/Cup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Band-Aids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Ear Plugs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Board Games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Water Bottle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11" name="Google Shape;211;p13"/>
          <p:cNvGrpSpPr/>
          <p:nvPr/>
        </p:nvGrpSpPr>
        <p:grpSpPr>
          <a:xfrm>
            <a:off x="2096313" y="9240875"/>
            <a:ext cx="136800" cy="950226"/>
            <a:chOff x="2105838" y="9240875"/>
            <a:chExt cx="136800" cy="950226"/>
          </a:xfrm>
        </p:grpSpPr>
        <p:pic>
          <p:nvPicPr>
            <p:cNvPr id="212" name="Google Shape;21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2408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3" name="Google Shape;21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4442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6475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8509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6" name="Google Shape;216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100543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7" name="Google Shape;217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49000" y="8794538"/>
            <a:ext cx="2412000" cy="41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4888675" y="8794538"/>
            <a:ext cx="2412000" cy="4128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3"/>
          <p:cNvSpPr txBox="1"/>
          <p:nvPr/>
        </p:nvSpPr>
        <p:spPr>
          <a:xfrm>
            <a:off x="2768288" y="9128800"/>
            <a:ext cx="1510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Umbrella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Weekender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Kleenex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Batteries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Sunglasses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20" name="Google Shape;220;p13"/>
          <p:cNvGrpSpPr/>
          <p:nvPr/>
        </p:nvGrpSpPr>
        <p:grpSpPr>
          <a:xfrm>
            <a:off x="4559650" y="9240875"/>
            <a:ext cx="136800" cy="950226"/>
            <a:chOff x="2105838" y="9240875"/>
            <a:chExt cx="136800" cy="950226"/>
          </a:xfrm>
        </p:grpSpPr>
        <p:pic>
          <p:nvPicPr>
            <p:cNvPr id="221" name="Google Shape;22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2408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2" name="Google Shape;22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4442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3" name="Google Shape;22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6475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8509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100543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6" name="Google Shape;226;p13"/>
          <p:cNvSpPr txBox="1"/>
          <p:nvPr/>
        </p:nvSpPr>
        <p:spPr>
          <a:xfrm>
            <a:off x="5182000" y="9128800"/>
            <a:ext cx="1510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Decorations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Weekender Bag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Sleeping Bag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Push Pins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DM Sans"/>
                <a:ea typeface="DM Sans"/>
                <a:cs typeface="DM Sans"/>
                <a:sym typeface="DM Sans"/>
              </a:rPr>
              <a:t>Band-Aids</a:t>
            </a:r>
            <a:endParaRPr sz="12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27" name="Google Shape;227;p13"/>
          <p:cNvGrpSpPr/>
          <p:nvPr/>
        </p:nvGrpSpPr>
        <p:grpSpPr>
          <a:xfrm>
            <a:off x="6973363" y="9240875"/>
            <a:ext cx="136800" cy="950226"/>
            <a:chOff x="2105838" y="9240875"/>
            <a:chExt cx="136800" cy="950226"/>
          </a:xfrm>
        </p:grpSpPr>
        <p:pic>
          <p:nvPicPr>
            <p:cNvPr id="228" name="Google Shape;22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24087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444232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647588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9850945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2" name="Google Shape;23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5838" y="10054301"/>
              <a:ext cx="136800" cy="136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33" name="Google Shape;233;p13"/>
          <p:cNvPicPr preferRelativeResize="0"/>
          <p:nvPr/>
        </p:nvPicPr>
        <p:blipFill>
          <a:blip r:embed="rId25">
            <a:alphaModFix amt="10000"/>
          </a:blip>
          <a:stretch>
            <a:fillRect/>
          </a:stretch>
        </p:blipFill>
        <p:spPr>
          <a:xfrm>
            <a:off x="5994563" y="9311273"/>
            <a:ext cx="1040300" cy="813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3"/>
          <p:cNvPicPr preferRelativeResize="0"/>
          <p:nvPr/>
        </p:nvPicPr>
        <p:blipFill>
          <a:blip r:embed="rId26">
            <a:alphaModFix amt="10000"/>
          </a:blip>
          <a:stretch>
            <a:fillRect/>
          </a:stretch>
        </p:blipFill>
        <p:spPr>
          <a:xfrm flipH="1" rot="4340084">
            <a:off x="3553350" y="9300725"/>
            <a:ext cx="1002797" cy="93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3"/>
          <p:cNvPicPr preferRelativeResize="0"/>
          <p:nvPr/>
        </p:nvPicPr>
        <p:blipFill>
          <a:blip r:embed="rId27">
            <a:alphaModFix amt="10000"/>
          </a:blip>
          <a:stretch>
            <a:fillRect/>
          </a:stretch>
        </p:blipFill>
        <p:spPr>
          <a:xfrm>
            <a:off x="1282725" y="9244400"/>
            <a:ext cx="919325" cy="10158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6" name="Google Shape;236;p13"/>
          <p:cNvGrpSpPr/>
          <p:nvPr/>
        </p:nvGrpSpPr>
        <p:grpSpPr>
          <a:xfrm>
            <a:off x="2384694" y="862431"/>
            <a:ext cx="337500" cy="328200"/>
            <a:chOff x="2372019" y="857031"/>
            <a:chExt cx="337500" cy="328200"/>
          </a:xfrm>
        </p:grpSpPr>
        <p:sp>
          <p:nvSpPr>
            <p:cNvPr id="237" name="Google Shape;237;p13"/>
            <p:cNvSpPr/>
            <p:nvPr/>
          </p:nvSpPr>
          <p:spPr>
            <a:xfrm rot="934235">
              <a:off x="2402183" y="889426"/>
              <a:ext cx="277172" cy="26341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DEE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38" name="Google Shape;238;p13"/>
            <p:cNvPicPr preferRelativeResize="0"/>
            <p:nvPr/>
          </p:nvPicPr>
          <p:blipFill>
            <a:blip r:embed="rId28">
              <a:alphaModFix/>
            </a:blip>
            <a:stretch>
              <a:fillRect/>
            </a:stretch>
          </p:blipFill>
          <p:spPr>
            <a:xfrm>
              <a:off x="2414775" y="892175"/>
              <a:ext cx="277200" cy="2930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9" name="Google Shape;239;p13"/>
          <p:cNvGrpSpPr/>
          <p:nvPr/>
        </p:nvGrpSpPr>
        <p:grpSpPr>
          <a:xfrm flipH="1">
            <a:off x="4832694" y="862431"/>
            <a:ext cx="337500" cy="328200"/>
            <a:chOff x="2372019" y="857031"/>
            <a:chExt cx="337500" cy="328200"/>
          </a:xfrm>
        </p:grpSpPr>
        <p:sp>
          <p:nvSpPr>
            <p:cNvPr id="240" name="Google Shape;240;p13"/>
            <p:cNvSpPr/>
            <p:nvPr/>
          </p:nvSpPr>
          <p:spPr>
            <a:xfrm rot="934235">
              <a:off x="2402183" y="889426"/>
              <a:ext cx="277172" cy="26341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DEE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1" name="Google Shape;241;p13"/>
            <p:cNvPicPr preferRelativeResize="0"/>
            <p:nvPr/>
          </p:nvPicPr>
          <p:blipFill>
            <a:blip r:embed="rId28">
              <a:alphaModFix/>
            </a:blip>
            <a:stretch>
              <a:fillRect/>
            </a:stretch>
          </p:blipFill>
          <p:spPr>
            <a:xfrm>
              <a:off x="2414775" y="892175"/>
              <a:ext cx="277200" cy="2930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2" name="Google Shape;242;p13"/>
          <p:cNvGrpSpPr/>
          <p:nvPr/>
        </p:nvGrpSpPr>
        <p:grpSpPr>
          <a:xfrm>
            <a:off x="2405200" y="5836828"/>
            <a:ext cx="335400" cy="295800"/>
            <a:chOff x="2405200" y="5836828"/>
            <a:chExt cx="335400" cy="295800"/>
          </a:xfrm>
        </p:grpSpPr>
        <p:sp>
          <p:nvSpPr>
            <p:cNvPr id="243" name="Google Shape;243;p13"/>
            <p:cNvSpPr/>
            <p:nvPr/>
          </p:nvSpPr>
          <p:spPr>
            <a:xfrm rot="-1125847">
              <a:off x="2432540" y="5876245"/>
              <a:ext cx="280720" cy="216966"/>
            </a:xfrm>
            <a:prstGeom prst="heart">
              <a:avLst/>
            </a:prstGeom>
            <a:solidFill>
              <a:srgbClr val="FDEE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4" name="Google Shape;244;p13"/>
            <p:cNvPicPr preferRelativeResize="0"/>
            <p:nvPr/>
          </p:nvPicPr>
          <p:blipFill>
            <a:blip r:embed="rId29">
              <a:alphaModFix/>
            </a:blip>
            <a:stretch>
              <a:fillRect/>
            </a:stretch>
          </p:blipFill>
          <p:spPr>
            <a:xfrm rot="214825">
              <a:off x="2418339" y="5851348"/>
              <a:ext cx="277200" cy="2494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5" name="Google Shape;245;p13"/>
          <p:cNvGrpSpPr/>
          <p:nvPr/>
        </p:nvGrpSpPr>
        <p:grpSpPr>
          <a:xfrm flipH="1">
            <a:off x="4835975" y="5836828"/>
            <a:ext cx="335400" cy="295800"/>
            <a:chOff x="2405200" y="5836828"/>
            <a:chExt cx="335400" cy="295800"/>
          </a:xfrm>
        </p:grpSpPr>
        <p:sp>
          <p:nvSpPr>
            <p:cNvPr id="246" name="Google Shape;246;p13"/>
            <p:cNvSpPr/>
            <p:nvPr/>
          </p:nvSpPr>
          <p:spPr>
            <a:xfrm rot="-1125847">
              <a:off x="2432540" y="5876245"/>
              <a:ext cx="280720" cy="216966"/>
            </a:xfrm>
            <a:prstGeom prst="heart">
              <a:avLst/>
            </a:prstGeom>
            <a:solidFill>
              <a:srgbClr val="FDEE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7" name="Google Shape;247;p13"/>
            <p:cNvPicPr preferRelativeResize="0"/>
            <p:nvPr/>
          </p:nvPicPr>
          <p:blipFill>
            <a:blip r:embed="rId29">
              <a:alphaModFix/>
            </a:blip>
            <a:stretch>
              <a:fillRect/>
            </a:stretch>
          </p:blipFill>
          <p:spPr>
            <a:xfrm rot="214825">
              <a:off x="2418339" y="5851348"/>
              <a:ext cx="277200" cy="24948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