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Alfa Slab One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884">
          <p15:clr>
            <a:srgbClr val="A4A3A4"/>
          </p15:clr>
        </p15:guide>
        <p15:guide id="2" pos="5749">
          <p15:clr>
            <a:srgbClr val="A4A3A4"/>
          </p15:clr>
        </p15:guide>
        <p15:guide id="3" pos="703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884" orient="horz"/>
        <p:guide pos="5749"/>
        <p:guide pos="70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lfaSlabOn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10692000" cy="7560000"/>
          </a:xfrm>
          <a:prstGeom prst="rect">
            <a:avLst/>
          </a:prstGeom>
          <a:solidFill>
            <a:srgbClr val="75B3D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1621" l="7106" r="0" t="1843"/>
          <a:stretch/>
        </p:blipFill>
        <p:spPr>
          <a:xfrm>
            <a:off x="0" y="0"/>
            <a:ext cx="10410824" cy="756000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" name="Google Shape;56;p13"/>
          <p:cNvGrpSpPr/>
          <p:nvPr/>
        </p:nvGrpSpPr>
        <p:grpSpPr>
          <a:xfrm>
            <a:off x="1287513" y="571838"/>
            <a:ext cx="8116975" cy="6416325"/>
            <a:chOff x="1114200" y="571500"/>
            <a:chExt cx="8116975" cy="6416325"/>
          </a:xfrm>
        </p:grpSpPr>
        <p:grpSp>
          <p:nvGrpSpPr>
            <p:cNvPr id="57" name="Google Shape;57;p13"/>
            <p:cNvGrpSpPr/>
            <p:nvPr/>
          </p:nvGrpSpPr>
          <p:grpSpPr>
            <a:xfrm>
              <a:off x="1116000" y="571500"/>
              <a:ext cx="5241900" cy="913450"/>
              <a:chOff x="1116000" y="571500"/>
              <a:chExt cx="5241900" cy="913450"/>
            </a:xfrm>
          </p:grpSpPr>
          <p:sp>
            <p:nvSpPr>
              <p:cNvPr id="58" name="Google Shape;58;p13"/>
              <p:cNvSpPr/>
              <p:nvPr/>
            </p:nvSpPr>
            <p:spPr>
              <a:xfrm>
                <a:off x="1192200" y="652450"/>
                <a:ext cx="5165700" cy="832500"/>
              </a:xfrm>
              <a:prstGeom prst="rect">
                <a:avLst/>
              </a:prstGeom>
              <a:solidFill>
                <a:srgbClr val="3060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" name="Google Shape;59;p13"/>
              <p:cNvSpPr/>
              <p:nvPr/>
            </p:nvSpPr>
            <p:spPr>
              <a:xfrm>
                <a:off x="1116000" y="571500"/>
                <a:ext cx="5165700" cy="832500"/>
              </a:xfrm>
              <a:prstGeom prst="rect">
                <a:avLst/>
              </a:prstGeom>
              <a:solidFill>
                <a:srgbClr val="F6F3F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0" name="Google Shape;60;p13"/>
            <p:cNvGrpSpPr/>
            <p:nvPr/>
          </p:nvGrpSpPr>
          <p:grpSpPr>
            <a:xfrm>
              <a:off x="6848425" y="571500"/>
              <a:ext cx="2353617" cy="913450"/>
              <a:chOff x="1115995" y="571500"/>
              <a:chExt cx="5241909" cy="913450"/>
            </a:xfrm>
          </p:grpSpPr>
          <p:sp>
            <p:nvSpPr>
              <p:cNvPr id="61" name="Google Shape;61;p13"/>
              <p:cNvSpPr/>
              <p:nvPr/>
            </p:nvSpPr>
            <p:spPr>
              <a:xfrm>
                <a:off x="1285204" y="652450"/>
                <a:ext cx="5072700" cy="832500"/>
              </a:xfrm>
              <a:prstGeom prst="rect">
                <a:avLst/>
              </a:prstGeom>
              <a:solidFill>
                <a:srgbClr val="3060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13"/>
              <p:cNvSpPr/>
              <p:nvPr/>
            </p:nvSpPr>
            <p:spPr>
              <a:xfrm>
                <a:off x="1115995" y="571500"/>
                <a:ext cx="5072700" cy="832500"/>
              </a:xfrm>
              <a:prstGeom prst="rect">
                <a:avLst/>
              </a:prstGeom>
              <a:solidFill>
                <a:srgbClr val="F6F3F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3" name="Google Shape;63;p13"/>
            <p:cNvSpPr txBox="1"/>
            <p:nvPr/>
          </p:nvSpPr>
          <p:spPr>
            <a:xfrm>
              <a:off x="1247775" y="671525"/>
              <a:ext cx="49482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000">
                  <a:solidFill>
                    <a:srgbClr val="274651"/>
                  </a:solidFill>
                  <a:latin typeface="Alfa Slab One"/>
                  <a:ea typeface="Alfa Slab One"/>
                  <a:cs typeface="Alfa Slab One"/>
                  <a:sym typeface="Alfa Slab One"/>
                </a:rPr>
                <a:t>College Class Schedule</a:t>
              </a:r>
              <a:endParaRPr sz="3000">
                <a:solidFill>
                  <a:srgbClr val="274651"/>
                </a:solidFill>
                <a:latin typeface="Alfa Slab One"/>
                <a:ea typeface="Alfa Slab One"/>
                <a:cs typeface="Alfa Slab One"/>
                <a:sym typeface="Alfa Slab One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6991300" y="704850"/>
              <a:ext cx="681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74651"/>
                  </a:solidFill>
                  <a:latin typeface="Alfa Slab One"/>
                  <a:ea typeface="Alfa Slab One"/>
                  <a:cs typeface="Alfa Slab One"/>
                  <a:sym typeface="Alfa Slab One"/>
                </a:rPr>
                <a:t>Name:</a:t>
              </a:r>
              <a:endParaRPr>
                <a:solidFill>
                  <a:srgbClr val="274651"/>
                </a:solidFill>
                <a:latin typeface="Alfa Slab One"/>
                <a:ea typeface="Alfa Slab One"/>
                <a:cs typeface="Alfa Slab One"/>
                <a:sym typeface="Alfa Slab One"/>
              </a:endParaRPr>
            </a:p>
          </p:txBody>
        </p:sp>
        <p:cxnSp>
          <p:nvCxnSpPr>
            <p:cNvPr id="65" name="Google Shape;65;p13"/>
            <p:cNvCxnSpPr/>
            <p:nvPr/>
          </p:nvCxnSpPr>
          <p:spPr>
            <a:xfrm rot="10800000">
              <a:off x="7658250" y="869163"/>
              <a:ext cx="1352400" cy="0"/>
            </a:xfrm>
            <a:prstGeom prst="straightConnector1">
              <a:avLst/>
            </a:prstGeom>
            <a:noFill/>
            <a:ln cap="flat" cmpd="sng" w="19050">
              <a:solidFill>
                <a:srgbClr val="B5A79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6" name="Google Shape;66;p13"/>
            <p:cNvSpPr txBox="1"/>
            <p:nvPr/>
          </p:nvSpPr>
          <p:spPr>
            <a:xfrm>
              <a:off x="6991300" y="1040600"/>
              <a:ext cx="569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74651"/>
                  </a:solidFill>
                  <a:latin typeface="Alfa Slab One"/>
                  <a:ea typeface="Alfa Slab One"/>
                  <a:cs typeface="Alfa Slab One"/>
                  <a:sym typeface="Alfa Slab One"/>
                </a:rPr>
                <a:t>Class:</a:t>
              </a:r>
              <a:endParaRPr>
                <a:solidFill>
                  <a:srgbClr val="274651"/>
                </a:solidFill>
                <a:latin typeface="Alfa Slab One"/>
                <a:ea typeface="Alfa Slab One"/>
                <a:cs typeface="Alfa Slab One"/>
                <a:sym typeface="Alfa Slab One"/>
              </a:endParaRPr>
            </a:p>
          </p:txBody>
        </p:sp>
        <p:cxnSp>
          <p:nvCxnSpPr>
            <p:cNvPr id="67" name="Google Shape;67;p13"/>
            <p:cNvCxnSpPr/>
            <p:nvPr/>
          </p:nvCxnSpPr>
          <p:spPr>
            <a:xfrm rot="10800000">
              <a:off x="7579650" y="1204906"/>
              <a:ext cx="1431000" cy="0"/>
            </a:xfrm>
            <a:prstGeom prst="straightConnector1">
              <a:avLst/>
            </a:prstGeom>
            <a:noFill/>
            <a:ln cap="flat" cmpd="sng" w="19050">
              <a:solidFill>
                <a:srgbClr val="B5A79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68" name="Google Shape;68;p13"/>
            <p:cNvGrpSpPr/>
            <p:nvPr/>
          </p:nvGrpSpPr>
          <p:grpSpPr>
            <a:xfrm>
              <a:off x="1114200" y="1857400"/>
              <a:ext cx="2384550" cy="2383750"/>
              <a:chOff x="1114200" y="1857400"/>
              <a:chExt cx="2384550" cy="2383750"/>
            </a:xfrm>
          </p:grpSpPr>
          <p:sp>
            <p:nvSpPr>
              <p:cNvPr id="69" name="Google Shape;69;p13"/>
              <p:cNvSpPr/>
              <p:nvPr/>
            </p:nvSpPr>
            <p:spPr>
              <a:xfrm>
                <a:off x="1200150" y="1938350"/>
                <a:ext cx="2298600" cy="2302800"/>
              </a:xfrm>
              <a:prstGeom prst="rect">
                <a:avLst/>
              </a:prstGeom>
              <a:solidFill>
                <a:srgbClr val="3060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70" name="Google Shape;70;p1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13337"/>
              <a:stretch/>
            </p:blipFill>
            <p:spPr>
              <a:xfrm>
                <a:off x="1116000" y="2164575"/>
                <a:ext cx="2298725" cy="19957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1" name="Google Shape;71;p13"/>
              <p:cNvSpPr/>
              <p:nvPr/>
            </p:nvSpPr>
            <p:spPr>
              <a:xfrm>
                <a:off x="1114200" y="1857400"/>
                <a:ext cx="2300400" cy="357300"/>
              </a:xfrm>
              <a:prstGeom prst="rect">
                <a:avLst/>
              </a:prstGeom>
              <a:solidFill>
                <a:srgbClr val="5E8FA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72" name="Google Shape;72;p13"/>
              <p:cNvGrpSpPr/>
              <p:nvPr/>
            </p:nvGrpSpPr>
            <p:grpSpPr>
              <a:xfrm>
                <a:off x="1262075" y="2390788"/>
                <a:ext cx="2014500" cy="1605000"/>
                <a:chOff x="1262075" y="2390788"/>
                <a:chExt cx="2014500" cy="1605000"/>
              </a:xfrm>
            </p:grpSpPr>
            <p:cxnSp>
              <p:nvCxnSpPr>
                <p:cNvPr id="73" name="Google Shape;73;p13"/>
                <p:cNvCxnSpPr/>
                <p:nvPr/>
              </p:nvCxnSpPr>
              <p:spPr>
                <a:xfrm>
                  <a:off x="1566863" y="2390788"/>
                  <a:ext cx="0" cy="1605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4" name="Google Shape;74;p13"/>
                <p:cNvCxnSpPr/>
                <p:nvPr/>
              </p:nvCxnSpPr>
              <p:spPr>
                <a:xfrm>
                  <a:off x="1262075" y="2647950"/>
                  <a:ext cx="2014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5" name="Google Shape;75;p13"/>
                <p:cNvCxnSpPr/>
                <p:nvPr/>
              </p:nvCxnSpPr>
              <p:spPr>
                <a:xfrm>
                  <a:off x="1262075" y="2915844"/>
                  <a:ext cx="2014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6" name="Google Shape;76;p13"/>
                <p:cNvCxnSpPr/>
                <p:nvPr/>
              </p:nvCxnSpPr>
              <p:spPr>
                <a:xfrm>
                  <a:off x="1262075" y="3183738"/>
                  <a:ext cx="2014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7" name="Google Shape;77;p13"/>
                <p:cNvCxnSpPr/>
                <p:nvPr/>
              </p:nvCxnSpPr>
              <p:spPr>
                <a:xfrm>
                  <a:off x="1262075" y="3451631"/>
                  <a:ext cx="2014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8" name="Google Shape;78;p13"/>
                <p:cNvCxnSpPr/>
                <p:nvPr/>
              </p:nvCxnSpPr>
              <p:spPr>
                <a:xfrm>
                  <a:off x="1262075" y="3719525"/>
                  <a:ext cx="2014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79" name="Google Shape;79;p13"/>
              <p:cNvSpPr txBox="1"/>
              <p:nvPr/>
            </p:nvSpPr>
            <p:spPr>
              <a:xfrm>
                <a:off x="1622463" y="1933575"/>
                <a:ext cx="12858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chemeClr val="lt1"/>
                    </a:solidFill>
                    <a:latin typeface="Alfa Slab One"/>
                    <a:ea typeface="Alfa Slab One"/>
                    <a:cs typeface="Alfa Slab One"/>
                    <a:sym typeface="Alfa Slab One"/>
                  </a:rPr>
                  <a:t>Monday</a:t>
                </a:r>
                <a:endParaRPr sz="1500">
                  <a:solidFill>
                    <a:schemeClr val="lt1"/>
                  </a:solidFill>
                  <a:latin typeface="Alfa Slab One"/>
                  <a:ea typeface="Alfa Slab One"/>
                  <a:cs typeface="Alfa Slab One"/>
                  <a:sym typeface="Alfa Slab One"/>
                </a:endParaRPr>
              </a:p>
            </p:txBody>
          </p:sp>
        </p:grpSp>
        <p:grpSp>
          <p:nvGrpSpPr>
            <p:cNvPr id="80" name="Google Shape;80;p13"/>
            <p:cNvGrpSpPr/>
            <p:nvPr/>
          </p:nvGrpSpPr>
          <p:grpSpPr>
            <a:xfrm>
              <a:off x="3975150" y="1857375"/>
              <a:ext cx="2382750" cy="2383775"/>
              <a:chOff x="1116000" y="1857375"/>
              <a:chExt cx="2382750" cy="2383775"/>
            </a:xfrm>
          </p:grpSpPr>
          <p:sp>
            <p:nvSpPr>
              <p:cNvPr id="81" name="Google Shape;81;p13"/>
              <p:cNvSpPr/>
              <p:nvPr/>
            </p:nvSpPr>
            <p:spPr>
              <a:xfrm>
                <a:off x="1200150" y="1938350"/>
                <a:ext cx="2298600" cy="2302800"/>
              </a:xfrm>
              <a:prstGeom prst="rect">
                <a:avLst/>
              </a:prstGeom>
              <a:solidFill>
                <a:srgbClr val="3060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82" name="Google Shape;82;p1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13337"/>
              <a:stretch/>
            </p:blipFill>
            <p:spPr>
              <a:xfrm>
                <a:off x="1116000" y="2164575"/>
                <a:ext cx="2298725" cy="19957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3" name="Google Shape;83;p13"/>
              <p:cNvSpPr/>
              <p:nvPr/>
            </p:nvSpPr>
            <p:spPr>
              <a:xfrm>
                <a:off x="1116700" y="1857375"/>
                <a:ext cx="2298600" cy="362100"/>
              </a:xfrm>
              <a:prstGeom prst="rect">
                <a:avLst/>
              </a:prstGeom>
              <a:solidFill>
                <a:srgbClr val="5E8FA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84" name="Google Shape;84;p13"/>
              <p:cNvGrpSpPr/>
              <p:nvPr/>
            </p:nvGrpSpPr>
            <p:grpSpPr>
              <a:xfrm>
                <a:off x="1262075" y="2390788"/>
                <a:ext cx="2014500" cy="1605000"/>
                <a:chOff x="1262075" y="2390788"/>
                <a:chExt cx="2014500" cy="1605000"/>
              </a:xfrm>
            </p:grpSpPr>
            <p:cxnSp>
              <p:nvCxnSpPr>
                <p:cNvPr id="85" name="Google Shape;85;p13"/>
                <p:cNvCxnSpPr/>
                <p:nvPr/>
              </p:nvCxnSpPr>
              <p:spPr>
                <a:xfrm>
                  <a:off x="1566863" y="2390788"/>
                  <a:ext cx="0" cy="1605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6" name="Google Shape;86;p13"/>
                <p:cNvCxnSpPr/>
                <p:nvPr/>
              </p:nvCxnSpPr>
              <p:spPr>
                <a:xfrm>
                  <a:off x="1262075" y="2647950"/>
                  <a:ext cx="2014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7" name="Google Shape;87;p13"/>
                <p:cNvCxnSpPr/>
                <p:nvPr/>
              </p:nvCxnSpPr>
              <p:spPr>
                <a:xfrm>
                  <a:off x="1262075" y="2915844"/>
                  <a:ext cx="2014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8" name="Google Shape;88;p13"/>
                <p:cNvCxnSpPr/>
                <p:nvPr/>
              </p:nvCxnSpPr>
              <p:spPr>
                <a:xfrm>
                  <a:off x="1262075" y="3183738"/>
                  <a:ext cx="2014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9" name="Google Shape;89;p13"/>
                <p:cNvCxnSpPr/>
                <p:nvPr/>
              </p:nvCxnSpPr>
              <p:spPr>
                <a:xfrm>
                  <a:off x="1262075" y="3451631"/>
                  <a:ext cx="2014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0" name="Google Shape;90;p13"/>
                <p:cNvCxnSpPr/>
                <p:nvPr/>
              </p:nvCxnSpPr>
              <p:spPr>
                <a:xfrm>
                  <a:off x="1262075" y="3719525"/>
                  <a:ext cx="2014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91" name="Google Shape;91;p13"/>
              <p:cNvSpPr txBox="1"/>
              <p:nvPr/>
            </p:nvSpPr>
            <p:spPr>
              <a:xfrm>
                <a:off x="1622463" y="1933575"/>
                <a:ext cx="12858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chemeClr val="lt1"/>
                    </a:solidFill>
                    <a:latin typeface="Alfa Slab One"/>
                    <a:ea typeface="Alfa Slab One"/>
                    <a:cs typeface="Alfa Slab One"/>
                    <a:sym typeface="Alfa Slab One"/>
                  </a:rPr>
                  <a:t>Tuesday</a:t>
                </a:r>
                <a:endParaRPr sz="1500">
                  <a:solidFill>
                    <a:schemeClr val="lt1"/>
                  </a:solidFill>
                  <a:latin typeface="Alfa Slab One"/>
                  <a:ea typeface="Alfa Slab One"/>
                  <a:cs typeface="Alfa Slab One"/>
                  <a:sym typeface="Alfa Slab One"/>
                </a:endParaRPr>
              </a:p>
            </p:txBody>
          </p:sp>
        </p:grpSp>
        <p:grpSp>
          <p:nvGrpSpPr>
            <p:cNvPr id="92" name="Google Shape;92;p13"/>
            <p:cNvGrpSpPr/>
            <p:nvPr/>
          </p:nvGrpSpPr>
          <p:grpSpPr>
            <a:xfrm>
              <a:off x="6848425" y="1857375"/>
              <a:ext cx="2382750" cy="2383775"/>
              <a:chOff x="1116000" y="1857375"/>
              <a:chExt cx="2382750" cy="2383775"/>
            </a:xfrm>
          </p:grpSpPr>
          <p:sp>
            <p:nvSpPr>
              <p:cNvPr id="93" name="Google Shape;93;p13"/>
              <p:cNvSpPr/>
              <p:nvPr/>
            </p:nvSpPr>
            <p:spPr>
              <a:xfrm>
                <a:off x="1200150" y="1938350"/>
                <a:ext cx="2298600" cy="2302800"/>
              </a:xfrm>
              <a:prstGeom prst="rect">
                <a:avLst/>
              </a:prstGeom>
              <a:solidFill>
                <a:srgbClr val="3060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94" name="Google Shape;94;p1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13337"/>
              <a:stretch/>
            </p:blipFill>
            <p:spPr>
              <a:xfrm>
                <a:off x="1116000" y="2164575"/>
                <a:ext cx="2298725" cy="19957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5" name="Google Shape;95;p13"/>
              <p:cNvSpPr/>
              <p:nvPr/>
            </p:nvSpPr>
            <p:spPr>
              <a:xfrm>
                <a:off x="1116000" y="1857375"/>
                <a:ext cx="2301600" cy="362100"/>
              </a:xfrm>
              <a:prstGeom prst="rect">
                <a:avLst/>
              </a:prstGeom>
              <a:solidFill>
                <a:srgbClr val="5E8FA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96" name="Google Shape;96;p13"/>
              <p:cNvGrpSpPr/>
              <p:nvPr/>
            </p:nvGrpSpPr>
            <p:grpSpPr>
              <a:xfrm>
                <a:off x="1262075" y="2390788"/>
                <a:ext cx="2014500" cy="1605000"/>
                <a:chOff x="1262075" y="2390788"/>
                <a:chExt cx="2014500" cy="1605000"/>
              </a:xfrm>
            </p:grpSpPr>
            <p:cxnSp>
              <p:nvCxnSpPr>
                <p:cNvPr id="97" name="Google Shape;97;p13"/>
                <p:cNvCxnSpPr/>
                <p:nvPr/>
              </p:nvCxnSpPr>
              <p:spPr>
                <a:xfrm>
                  <a:off x="1566863" y="2390788"/>
                  <a:ext cx="0" cy="1605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8" name="Google Shape;98;p13"/>
                <p:cNvCxnSpPr/>
                <p:nvPr/>
              </p:nvCxnSpPr>
              <p:spPr>
                <a:xfrm>
                  <a:off x="1262075" y="2647950"/>
                  <a:ext cx="2014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9" name="Google Shape;99;p13"/>
                <p:cNvCxnSpPr/>
                <p:nvPr/>
              </p:nvCxnSpPr>
              <p:spPr>
                <a:xfrm>
                  <a:off x="1262075" y="2915844"/>
                  <a:ext cx="2014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0" name="Google Shape;100;p13"/>
                <p:cNvCxnSpPr/>
                <p:nvPr/>
              </p:nvCxnSpPr>
              <p:spPr>
                <a:xfrm>
                  <a:off x="1262075" y="3183738"/>
                  <a:ext cx="2014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1" name="Google Shape;101;p13"/>
                <p:cNvCxnSpPr/>
                <p:nvPr/>
              </p:nvCxnSpPr>
              <p:spPr>
                <a:xfrm>
                  <a:off x="1262075" y="3451631"/>
                  <a:ext cx="2014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2" name="Google Shape;102;p13"/>
                <p:cNvCxnSpPr/>
                <p:nvPr/>
              </p:nvCxnSpPr>
              <p:spPr>
                <a:xfrm>
                  <a:off x="1262075" y="3719525"/>
                  <a:ext cx="2014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103" name="Google Shape;103;p13"/>
              <p:cNvSpPr txBox="1"/>
              <p:nvPr/>
            </p:nvSpPr>
            <p:spPr>
              <a:xfrm>
                <a:off x="1622463" y="1933575"/>
                <a:ext cx="12858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chemeClr val="lt1"/>
                    </a:solidFill>
                    <a:latin typeface="Alfa Slab One"/>
                    <a:ea typeface="Alfa Slab One"/>
                    <a:cs typeface="Alfa Slab One"/>
                    <a:sym typeface="Alfa Slab One"/>
                  </a:rPr>
                  <a:t>Wednesday</a:t>
                </a:r>
                <a:endParaRPr sz="1500">
                  <a:solidFill>
                    <a:schemeClr val="lt1"/>
                  </a:solidFill>
                  <a:latin typeface="Alfa Slab One"/>
                  <a:ea typeface="Alfa Slab One"/>
                  <a:cs typeface="Alfa Slab One"/>
                  <a:sym typeface="Alfa Slab One"/>
                </a:endParaRPr>
              </a:p>
            </p:txBody>
          </p:sp>
        </p:grpSp>
        <p:grpSp>
          <p:nvGrpSpPr>
            <p:cNvPr id="104" name="Google Shape;104;p13"/>
            <p:cNvGrpSpPr/>
            <p:nvPr/>
          </p:nvGrpSpPr>
          <p:grpSpPr>
            <a:xfrm>
              <a:off x="1114200" y="4604050"/>
              <a:ext cx="2384550" cy="2383775"/>
              <a:chOff x="1114200" y="1857375"/>
              <a:chExt cx="2384550" cy="2383775"/>
            </a:xfrm>
          </p:grpSpPr>
          <p:sp>
            <p:nvSpPr>
              <p:cNvPr id="105" name="Google Shape;105;p13"/>
              <p:cNvSpPr/>
              <p:nvPr/>
            </p:nvSpPr>
            <p:spPr>
              <a:xfrm>
                <a:off x="1200150" y="1938350"/>
                <a:ext cx="2298600" cy="2302800"/>
              </a:xfrm>
              <a:prstGeom prst="rect">
                <a:avLst/>
              </a:prstGeom>
              <a:solidFill>
                <a:srgbClr val="3060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06" name="Google Shape;106;p1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13337"/>
              <a:stretch/>
            </p:blipFill>
            <p:spPr>
              <a:xfrm>
                <a:off x="1116000" y="2164575"/>
                <a:ext cx="2298725" cy="19957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7" name="Google Shape;107;p13"/>
              <p:cNvSpPr/>
              <p:nvPr/>
            </p:nvSpPr>
            <p:spPr>
              <a:xfrm>
                <a:off x="1114200" y="1857375"/>
                <a:ext cx="2303400" cy="362100"/>
              </a:xfrm>
              <a:prstGeom prst="rect">
                <a:avLst/>
              </a:prstGeom>
              <a:solidFill>
                <a:srgbClr val="5E8FA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08" name="Google Shape;108;p13"/>
              <p:cNvGrpSpPr/>
              <p:nvPr/>
            </p:nvGrpSpPr>
            <p:grpSpPr>
              <a:xfrm>
                <a:off x="1262075" y="2390788"/>
                <a:ext cx="2014500" cy="1605000"/>
                <a:chOff x="1262075" y="2390788"/>
                <a:chExt cx="2014500" cy="1605000"/>
              </a:xfrm>
            </p:grpSpPr>
            <p:cxnSp>
              <p:nvCxnSpPr>
                <p:cNvPr id="109" name="Google Shape;109;p13"/>
                <p:cNvCxnSpPr/>
                <p:nvPr/>
              </p:nvCxnSpPr>
              <p:spPr>
                <a:xfrm>
                  <a:off x="1566863" y="2390788"/>
                  <a:ext cx="0" cy="1605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0" name="Google Shape;110;p13"/>
                <p:cNvCxnSpPr/>
                <p:nvPr/>
              </p:nvCxnSpPr>
              <p:spPr>
                <a:xfrm>
                  <a:off x="1262075" y="2647950"/>
                  <a:ext cx="2014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1" name="Google Shape;111;p13"/>
                <p:cNvCxnSpPr/>
                <p:nvPr/>
              </p:nvCxnSpPr>
              <p:spPr>
                <a:xfrm>
                  <a:off x="1262075" y="2915844"/>
                  <a:ext cx="2014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2" name="Google Shape;112;p13"/>
                <p:cNvCxnSpPr/>
                <p:nvPr/>
              </p:nvCxnSpPr>
              <p:spPr>
                <a:xfrm>
                  <a:off x="1262075" y="3183738"/>
                  <a:ext cx="2014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3" name="Google Shape;113;p13"/>
                <p:cNvCxnSpPr/>
                <p:nvPr/>
              </p:nvCxnSpPr>
              <p:spPr>
                <a:xfrm>
                  <a:off x="1262075" y="3451631"/>
                  <a:ext cx="2014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4" name="Google Shape;114;p13"/>
                <p:cNvCxnSpPr/>
                <p:nvPr/>
              </p:nvCxnSpPr>
              <p:spPr>
                <a:xfrm>
                  <a:off x="1262075" y="3719525"/>
                  <a:ext cx="2014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115" name="Google Shape;115;p13"/>
              <p:cNvSpPr txBox="1"/>
              <p:nvPr/>
            </p:nvSpPr>
            <p:spPr>
              <a:xfrm>
                <a:off x="1622463" y="1933575"/>
                <a:ext cx="12858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chemeClr val="lt1"/>
                    </a:solidFill>
                    <a:latin typeface="Alfa Slab One"/>
                    <a:ea typeface="Alfa Slab One"/>
                    <a:cs typeface="Alfa Slab One"/>
                    <a:sym typeface="Alfa Slab One"/>
                  </a:rPr>
                  <a:t>Thursday</a:t>
                </a:r>
                <a:endParaRPr sz="1500">
                  <a:solidFill>
                    <a:schemeClr val="lt1"/>
                  </a:solidFill>
                  <a:latin typeface="Alfa Slab One"/>
                  <a:ea typeface="Alfa Slab One"/>
                  <a:cs typeface="Alfa Slab One"/>
                  <a:sym typeface="Alfa Slab One"/>
                </a:endParaRPr>
              </a:p>
            </p:txBody>
          </p:sp>
        </p:grpSp>
        <p:grpSp>
          <p:nvGrpSpPr>
            <p:cNvPr id="116" name="Google Shape;116;p13"/>
            <p:cNvGrpSpPr/>
            <p:nvPr/>
          </p:nvGrpSpPr>
          <p:grpSpPr>
            <a:xfrm>
              <a:off x="3975150" y="4604050"/>
              <a:ext cx="2382750" cy="2383775"/>
              <a:chOff x="1116000" y="1857375"/>
              <a:chExt cx="2382750" cy="2383775"/>
            </a:xfrm>
          </p:grpSpPr>
          <p:sp>
            <p:nvSpPr>
              <p:cNvPr id="117" name="Google Shape;117;p13"/>
              <p:cNvSpPr/>
              <p:nvPr/>
            </p:nvSpPr>
            <p:spPr>
              <a:xfrm>
                <a:off x="1200150" y="1938350"/>
                <a:ext cx="2298600" cy="2302800"/>
              </a:xfrm>
              <a:prstGeom prst="rect">
                <a:avLst/>
              </a:prstGeom>
              <a:solidFill>
                <a:srgbClr val="3060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18" name="Google Shape;118;p1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13337"/>
              <a:stretch/>
            </p:blipFill>
            <p:spPr>
              <a:xfrm>
                <a:off x="1116000" y="2164575"/>
                <a:ext cx="2298725" cy="19957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9" name="Google Shape;119;p13"/>
              <p:cNvSpPr/>
              <p:nvPr/>
            </p:nvSpPr>
            <p:spPr>
              <a:xfrm>
                <a:off x="1116000" y="1857375"/>
                <a:ext cx="2301600" cy="362100"/>
              </a:xfrm>
              <a:prstGeom prst="rect">
                <a:avLst/>
              </a:prstGeom>
              <a:solidFill>
                <a:srgbClr val="5E8FA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20" name="Google Shape;120;p13"/>
              <p:cNvGrpSpPr/>
              <p:nvPr/>
            </p:nvGrpSpPr>
            <p:grpSpPr>
              <a:xfrm>
                <a:off x="1262075" y="2390788"/>
                <a:ext cx="2014500" cy="1605000"/>
                <a:chOff x="1262075" y="2390788"/>
                <a:chExt cx="2014500" cy="1605000"/>
              </a:xfrm>
            </p:grpSpPr>
            <p:cxnSp>
              <p:nvCxnSpPr>
                <p:cNvPr id="121" name="Google Shape;121;p13"/>
                <p:cNvCxnSpPr/>
                <p:nvPr/>
              </p:nvCxnSpPr>
              <p:spPr>
                <a:xfrm>
                  <a:off x="1566863" y="2390788"/>
                  <a:ext cx="0" cy="1605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2" name="Google Shape;122;p13"/>
                <p:cNvCxnSpPr/>
                <p:nvPr/>
              </p:nvCxnSpPr>
              <p:spPr>
                <a:xfrm>
                  <a:off x="1262075" y="2647950"/>
                  <a:ext cx="2014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3" name="Google Shape;123;p13"/>
                <p:cNvCxnSpPr/>
                <p:nvPr/>
              </p:nvCxnSpPr>
              <p:spPr>
                <a:xfrm>
                  <a:off x="1262075" y="2915844"/>
                  <a:ext cx="2014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4" name="Google Shape;124;p13"/>
                <p:cNvCxnSpPr/>
                <p:nvPr/>
              </p:nvCxnSpPr>
              <p:spPr>
                <a:xfrm>
                  <a:off x="1262075" y="3183738"/>
                  <a:ext cx="2014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5" name="Google Shape;125;p13"/>
                <p:cNvCxnSpPr/>
                <p:nvPr/>
              </p:nvCxnSpPr>
              <p:spPr>
                <a:xfrm>
                  <a:off x="1262075" y="3451631"/>
                  <a:ext cx="2014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6" name="Google Shape;126;p13"/>
                <p:cNvCxnSpPr/>
                <p:nvPr/>
              </p:nvCxnSpPr>
              <p:spPr>
                <a:xfrm>
                  <a:off x="1262075" y="3719525"/>
                  <a:ext cx="2014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127" name="Google Shape;127;p13"/>
              <p:cNvSpPr txBox="1"/>
              <p:nvPr/>
            </p:nvSpPr>
            <p:spPr>
              <a:xfrm>
                <a:off x="1622463" y="1933575"/>
                <a:ext cx="12858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chemeClr val="lt1"/>
                    </a:solidFill>
                    <a:latin typeface="Alfa Slab One"/>
                    <a:ea typeface="Alfa Slab One"/>
                    <a:cs typeface="Alfa Slab One"/>
                    <a:sym typeface="Alfa Slab One"/>
                  </a:rPr>
                  <a:t>Friday</a:t>
                </a:r>
                <a:endParaRPr sz="1500">
                  <a:solidFill>
                    <a:schemeClr val="lt1"/>
                  </a:solidFill>
                  <a:latin typeface="Alfa Slab One"/>
                  <a:ea typeface="Alfa Slab One"/>
                  <a:cs typeface="Alfa Slab One"/>
                  <a:sym typeface="Alfa Slab One"/>
                </a:endParaRPr>
              </a:p>
            </p:txBody>
          </p:sp>
        </p:grpSp>
        <p:grpSp>
          <p:nvGrpSpPr>
            <p:cNvPr id="128" name="Google Shape;128;p13"/>
            <p:cNvGrpSpPr/>
            <p:nvPr/>
          </p:nvGrpSpPr>
          <p:grpSpPr>
            <a:xfrm>
              <a:off x="6848425" y="4604050"/>
              <a:ext cx="2382750" cy="2383775"/>
              <a:chOff x="1116000" y="1857375"/>
              <a:chExt cx="2382750" cy="2383775"/>
            </a:xfrm>
          </p:grpSpPr>
          <p:sp>
            <p:nvSpPr>
              <p:cNvPr id="129" name="Google Shape;129;p13"/>
              <p:cNvSpPr/>
              <p:nvPr/>
            </p:nvSpPr>
            <p:spPr>
              <a:xfrm>
                <a:off x="1200150" y="1938350"/>
                <a:ext cx="2298600" cy="2302800"/>
              </a:xfrm>
              <a:prstGeom prst="rect">
                <a:avLst/>
              </a:prstGeom>
              <a:solidFill>
                <a:srgbClr val="3060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30" name="Google Shape;130;p1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13337"/>
              <a:stretch/>
            </p:blipFill>
            <p:spPr>
              <a:xfrm>
                <a:off x="1116000" y="2164575"/>
                <a:ext cx="2298725" cy="19957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31" name="Google Shape;131;p13"/>
              <p:cNvSpPr/>
              <p:nvPr/>
            </p:nvSpPr>
            <p:spPr>
              <a:xfrm>
                <a:off x="1116000" y="1857375"/>
                <a:ext cx="2301600" cy="362100"/>
              </a:xfrm>
              <a:prstGeom prst="rect">
                <a:avLst/>
              </a:prstGeom>
              <a:solidFill>
                <a:srgbClr val="5E8FA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32" name="Google Shape;132;p13"/>
              <p:cNvGrpSpPr/>
              <p:nvPr/>
            </p:nvGrpSpPr>
            <p:grpSpPr>
              <a:xfrm>
                <a:off x="1262075" y="2647950"/>
                <a:ext cx="2014500" cy="1071575"/>
                <a:chOff x="1262075" y="2647950"/>
                <a:chExt cx="2014500" cy="1071575"/>
              </a:xfrm>
            </p:grpSpPr>
            <p:cxnSp>
              <p:nvCxnSpPr>
                <p:cNvPr id="133" name="Google Shape;133;p13"/>
                <p:cNvCxnSpPr/>
                <p:nvPr/>
              </p:nvCxnSpPr>
              <p:spPr>
                <a:xfrm>
                  <a:off x="1262075" y="2647950"/>
                  <a:ext cx="2014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34" name="Google Shape;134;p13"/>
                <p:cNvCxnSpPr/>
                <p:nvPr/>
              </p:nvCxnSpPr>
              <p:spPr>
                <a:xfrm>
                  <a:off x="1262075" y="2915844"/>
                  <a:ext cx="2014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35" name="Google Shape;135;p13"/>
                <p:cNvCxnSpPr/>
                <p:nvPr/>
              </p:nvCxnSpPr>
              <p:spPr>
                <a:xfrm>
                  <a:off x="1262075" y="3183738"/>
                  <a:ext cx="2014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36" name="Google Shape;136;p13"/>
                <p:cNvCxnSpPr/>
                <p:nvPr/>
              </p:nvCxnSpPr>
              <p:spPr>
                <a:xfrm>
                  <a:off x="1262075" y="3451631"/>
                  <a:ext cx="2014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37" name="Google Shape;137;p13"/>
                <p:cNvCxnSpPr/>
                <p:nvPr/>
              </p:nvCxnSpPr>
              <p:spPr>
                <a:xfrm>
                  <a:off x="1262075" y="3719525"/>
                  <a:ext cx="2014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5A79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138" name="Google Shape;138;p13"/>
              <p:cNvSpPr txBox="1"/>
              <p:nvPr/>
            </p:nvSpPr>
            <p:spPr>
              <a:xfrm>
                <a:off x="1260513" y="1933575"/>
                <a:ext cx="12858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chemeClr val="lt1"/>
                    </a:solidFill>
                    <a:latin typeface="Alfa Slab One"/>
                    <a:ea typeface="Alfa Slab One"/>
                    <a:cs typeface="Alfa Slab One"/>
                    <a:sym typeface="Alfa Slab One"/>
                  </a:rPr>
                  <a:t>Notes:</a:t>
                </a:r>
                <a:endParaRPr sz="1500">
                  <a:solidFill>
                    <a:schemeClr val="lt1"/>
                  </a:solidFill>
                  <a:latin typeface="Alfa Slab One"/>
                  <a:ea typeface="Alfa Slab One"/>
                  <a:cs typeface="Alfa Slab One"/>
                  <a:sym typeface="Alfa Slab One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