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Kristi"/>
      <p:regular r:id="rId9"/>
    </p:embeddedFont>
    <p:embeddedFont>
      <p:font typeface="Josefin Sans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Light-bold.fntdata"/><Relationship Id="rId10" Type="http://schemas.openxmlformats.org/officeDocument/2006/relationships/font" Target="fonts/JosefinSansLight-regular.fntdata"/><Relationship Id="rId13" Type="http://schemas.openxmlformats.org/officeDocument/2006/relationships/font" Target="fonts/JosefinSansLight-boldItalic.fntdata"/><Relationship Id="rId12" Type="http://schemas.openxmlformats.org/officeDocument/2006/relationships/font" Target="fonts/JosefinSansLigh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Kristi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65697" y="278223"/>
            <a:ext cx="6073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600">
                <a:solidFill>
                  <a:srgbClr val="F6B4DA"/>
                </a:solidFill>
                <a:latin typeface="Dosis"/>
                <a:ea typeface="Dosis"/>
                <a:cs typeface="Dosis"/>
                <a:sym typeface="Dosis"/>
              </a:rPr>
              <a:t>COLLEGE</a:t>
            </a:r>
            <a:endParaRPr b="1" sz="9600">
              <a:solidFill>
                <a:srgbClr val="F6B4DA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75695" y="685596"/>
            <a:ext cx="60735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0">
                <a:latin typeface="Kristi"/>
                <a:ea typeface="Kristi"/>
                <a:cs typeface="Kristi"/>
                <a:sym typeface="Kristi"/>
              </a:rPr>
              <a:t>Bucket List</a:t>
            </a:r>
            <a:endParaRPr sz="12000">
              <a:latin typeface="Kristi"/>
              <a:ea typeface="Kristi"/>
              <a:cs typeface="Kristi"/>
              <a:sym typeface="Krist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90550" y="2872950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Write a Letter to your Senior-Self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90550" y="3228471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Move-in Day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90550" y="3583993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Decorate your Dorm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90550" y="3939514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Join a Club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90550" y="4295035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Take a Fun Class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90550" y="4650556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Volunteer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90550" y="5006078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Involve others in your lifestyle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90550" y="5361599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Take a Trip with Friends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0550" y="5717120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Go to a Sports Game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0550" y="6072641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Formal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90550" y="6428163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Rush for Greek Life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90550" y="6783684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Do an Internship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90550" y="7139205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Go to Free Events on Campus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90550" y="7494726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Go to a College Party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90550" y="7850248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Participate in a 5K Run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90550" y="8205769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Roommate-Bestie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90550" y="8561290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Participate in a Campus Tradition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90550" y="8916811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Ace a Final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90550" y="9272333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Cook a Meal with your Friends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90550" y="9627854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Pull an All-Nighter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90550" y="9983375"/>
            <a:ext cx="3338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Study Abroad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276725" y="287295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Girlsnight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276725" y="32284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Volunteer at an Animal Shelter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276725" y="358400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Send Handwritten Xmas Cards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276725" y="393952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Start a Gratitude Journal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276725" y="429502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Spa Day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76725" y="465055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Photoshoot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276725" y="50060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Plan your Spiring &amp; Summer Break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76725" y="536160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Create a Music Playlist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276725" y="571712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Snowball Fight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76725" y="607265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Make a Gingerbread House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276725" y="64281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Wear Matching Pajamas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276725" y="67836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Take a Walk in the Snow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76725" y="713920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Go Home for Christmas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276725" y="749472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Have a Board Game Night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76725" y="785025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Try a new Fitness class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76725" y="82057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Go to a Christmas Market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76725" y="856130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Volunteer at a Homeless Market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76725" y="891680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Make a Review of your Year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76725" y="927232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Write Goals for the New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76725" y="9627850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Make a Review of your Year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276725" y="9983375"/>
            <a:ext cx="305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Josefin Sans Light"/>
                <a:ea typeface="Josefin Sans Light"/>
                <a:cs typeface="Josefin Sans Light"/>
                <a:sym typeface="Josefin Sans Light"/>
              </a:rPr>
              <a:t>Write Goals for the New Year</a:t>
            </a:r>
            <a:endParaRPr sz="16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352425" y="2912413"/>
            <a:ext cx="171450" cy="7277773"/>
            <a:chOff x="352425" y="2912413"/>
            <a:chExt cx="171450" cy="7277773"/>
          </a:xfrm>
        </p:grpSpPr>
        <p:pic>
          <p:nvPicPr>
            <p:cNvPr id="100" name="Google Shape;10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29124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2679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62345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97897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43345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46900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0455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40106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75658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1121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4676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82315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17867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5342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8897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2452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60076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95628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93118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96673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100228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1" name="Google Shape;121;p13"/>
          <p:cNvGrpSpPr/>
          <p:nvPr/>
        </p:nvGrpSpPr>
        <p:grpSpPr>
          <a:xfrm>
            <a:off x="4038600" y="2912413"/>
            <a:ext cx="171450" cy="7277773"/>
            <a:chOff x="352425" y="2912413"/>
            <a:chExt cx="171450" cy="7277773"/>
          </a:xfrm>
        </p:grpSpPr>
        <p:pic>
          <p:nvPicPr>
            <p:cNvPr id="122" name="Google Shape;12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29124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2679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62345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397897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43345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46900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0455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40106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575658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1121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4676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682315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17867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5342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78897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24523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60076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8956288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9311801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9667326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2425" y="10022813"/>
              <a:ext cx="171450" cy="16737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