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692000" cx="7560000"/>
  <p:notesSz cx="6858000" cy="9144000"/>
  <p:embeddedFontLst>
    <p:embeddedFont>
      <p:font typeface="Vollkorn"/>
      <p:regular r:id="rId10"/>
      <p:bold r:id="rId11"/>
      <p:italic r:id="rId12"/>
      <p:boldItalic r:id="rId13"/>
    </p:embeddedFont>
    <p:embeddedFont>
      <p:font typeface="Amatic SC"/>
      <p:regular r:id="rId14"/>
      <p:bold r:id="rId15"/>
    </p:embeddedFont>
    <p:embeddedFont>
      <p:font typeface="Playfair Display"/>
      <p:regular r:id="rId16"/>
      <p:bold r:id="rId17"/>
      <p:italic r:id="rId18"/>
      <p:boldItalic r:id="rId19"/>
    </p:embeddedFont>
    <p:embeddedFont>
      <p:font typeface="Rancho"/>
      <p:regular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ncho-regular.fntdata"/><Relationship Id="rId11" Type="http://schemas.openxmlformats.org/officeDocument/2006/relationships/font" Target="fonts/Vollkorn-bold.fntdata"/><Relationship Id="rId10" Type="http://schemas.openxmlformats.org/officeDocument/2006/relationships/font" Target="fonts/Vollkorn-regular.fntdata"/><Relationship Id="rId13" Type="http://schemas.openxmlformats.org/officeDocument/2006/relationships/font" Target="fonts/Vollkorn-boldItalic.fntdata"/><Relationship Id="rId12" Type="http://schemas.openxmlformats.org/officeDocument/2006/relationships/font" Target="fonts/Vollkorn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AmaticSC-bold.fntdata"/><Relationship Id="rId14" Type="http://schemas.openxmlformats.org/officeDocument/2006/relationships/font" Target="fonts/AmaticSC-regular.fntdata"/><Relationship Id="rId17" Type="http://schemas.openxmlformats.org/officeDocument/2006/relationships/font" Target="fonts/PlayfairDisplay-bold.fntdata"/><Relationship Id="rId16" Type="http://schemas.openxmlformats.org/officeDocument/2006/relationships/font" Target="fonts/PlayfairDisplay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layfairDisplay-boldItalic.fntdata"/><Relationship Id="rId6" Type="http://schemas.openxmlformats.org/officeDocument/2006/relationships/slide" Target="slides/slide1.xml"/><Relationship Id="rId18" Type="http://schemas.openxmlformats.org/officeDocument/2006/relationships/font" Target="fonts/PlayfairDisplay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160c349de3_0_26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160c349de3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160c349de3_0_129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160c349de3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160c349de3_0_231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160c349de3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8.png"/><Relationship Id="rId10" Type="http://schemas.openxmlformats.org/officeDocument/2006/relationships/image" Target="../media/image11.png"/><Relationship Id="rId13" Type="http://schemas.openxmlformats.org/officeDocument/2006/relationships/image" Target="../media/image16.png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Relationship Id="rId15" Type="http://schemas.openxmlformats.org/officeDocument/2006/relationships/image" Target="../media/image9.png"/><Relationship Id="rId14" Type="http://schemas.openxmlformats.org/officeDocument/2006/relationships/image" Target="../media/image10.png"/><Relationship Id="rId17" Type="http://schemas.openxmlformats.org/officeDocument/2006/relationships/image" Target="../media/image6.png"/><Relationship Id="rId16" Type="http://schemas.openxmlformats.org/officeDocument/2006/relationships/image" Target="../media/image12.png"/><Relationship Id="rId5" Type="http://schemas.openxmlformats.org/officeDocument/2006/relationships/image" Target="../media/image13.png"/><Relationship Id="rId19" Type="http://schemas.openxmlformats.org/officeDocument/2006/relationships/image" Target="../media/image7.png"/><Relationship Id="rId6" Type="http://schemas.openxmlformats.org/officeDocument/2006/relationships/image" Target="../media/image25.png"/><Relationship Id="rId18" Type="http://schemas.openxmlformats.org/officeDocument/2006/relationships/image" Target="../media/image4.png"/><Relationship Id="rId7" Type="http://schemas.openxmlformats.org/officeDocument/2006/relationships/image" Target="../media/image2.png"/><Relationship Id="rId8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27.png"/><Relationship Id="rId10" Type="http://schemas.openxmlformats.org/officeDocument/2006/relationships/image" Target="../media/image21.png"/><Relationship Id="rId13" Type="http://schemas.openxmlformats.org/officeDocument/2006/relationships/image" Target="../media/image24.png"/><Relationship Id="rId1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9" Type="http://schemas.openxmlformats.org/officeDocument/2006/relationships/image" Target="../media/image39.png"/><Relationship Id="rId15" Type="http://schemas.openxmlformats.org/officeDocument/2006/relationships/image" Target="../media/image23.png"/><Relationship Id="rId14" Type="http://schemas.openxmlformats.org/officeDocument/2006/relationships/image" Target="../media/image33.png"/><Relationship Id="rId16" Type="http://schemas.openxmlformats.org/officeDocument/2006/relationships/image" Target="../media/image31.png"/><Relationship Id="rId5" Type="http://schemas.openxmlformats.org/officeDocument/2006/relationships/image" Target="../media/image20.png"/><Relationship Id="rId6" Type="http://schemas.openxmlformats.org/officeDocument/2006/relationships/image" Target="../media/image19.png"/><Relationship Id="rId7" Type="http://schemas.openxmlformats.org/officeDocument/2006/relationships/image" Target="../media/image26.png"/><Relationship Id="rId8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35.png"/><Relationship Id="rId10" Type="http://schemas.openxmlformats.org/officeDocument/2006/relationships/image" Target="../media/image42.png"/><Relationship Id="rId13" Type="http://schemas.openxmlformats.org/officeDocument/2006/relationships/image" Target="../media/image38.png"/><Relationship Id="rId1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40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26.png"/><Relationship Id="rId8" Type="http://schemas.openxmlformats.org/officeDocument/2006/relationships/image" Target="../media/image56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41.png"/><Relationship Id="rId10" Type="http://schemas.openxmlformats.org/officeDocument/2006/relationships/image" Target="../media/image44.png"/><Relationship Id="rId13" Type="http://schemas.openxmlformats.org/officeDocument/2006/relationships/image" Target="../media/image52.png"/><Relationship Id="rId1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6.png"/><Relationship Id="rId4" Type="http://schemas.openxmlformats.org/officeDocument/2006/relationships/image" Target="../media/image43.png"/><Relationship Id="rId9" Type="http://schemas.openxmlformats.org/officeDocument/2006/relationships/image" Target="../media/image36.png"/><Relationship Id="rId15" Type="http://schemas.openxmlformats.org/officeDocument/2006/relationships/image" Target="../media/image51.png"/><Relationship Id="rId14" Type="http://schemas.openxmlformats.org/officeDocument/2006/relationships/image" Target="../media/image49.png"/><Relationship Id="rId17" Type="http://schemas.openxmlformats.org/officeDocument/2006/relationships/image" Target="../media/image55.png"/><Relationship Id="rId16" Type="http://schemas.openxmlformats.org/officeDocument/2006/relationships/image" Target="../media/image54.png"/><Relationship Id="rId5" Type="http://schemas.openxmlformats.org/officeDocument/2006/relationships/image" Target="../media/image50.png"/><Relationship Id="rId6" Type="http://schemas.openxmlformats.org/officeDocument/2006/relationships/image" Target="../media/image48.png"/><Relationship Id="rId7" Type="http://schemas.openxmlformats.org/officeDocument/2006/relationships/image" Target="../media/image45.png"/><Relationship Id="rId8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-1413" y="0"/>
            <a:ext cx="7560000" cy="10692000"/>
          </a:xfrm>
          <a:prstGeom prst="rect">
            <a:avLst/>
          </a:prstGeom>
          <a:solidFill>
            <a:srgbClr val="FFF7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" name="Google Shape;55;p13"/>
          <p:cNvGrpSpPr/>
          <p:nvPr/>
        </p:nvGrpSpPr>
        <p:grpSpPr>
          <a:xfrm>
            <a:off x="-1413" y="0"/>
            <a:ext cx="7562825" cy="10689370"/>
            <a:chOff x="-1413" y="0"/>
            <a:chExt cx="7562825" cy="10689370"/>
          </a:xfrm>
        </p:grpSpPr>
        <p:pic>
          <p:nvPicPr>
            <p:cNvPr id="56" name="Google Shape;56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1413" y="1"/>
              <a:ext cx="3110151" cy="37736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589613" y="0"/>
              <a:ext cx="2971800" cy="80870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-1413" y="7440637"/>
              <a:ext cx="4226250" cy="324873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6262" y="3329325"/>
            <a:ext cx="6674975" cy="40786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Google Shape;60;p13"/>
          <p:cNvGrpSpPr/>
          <p:nvPr/>
        </p:nvGrpSpPr>
        <p:grpSpPr>
          <a:xfrm>
            <a:off x="501987" y="240800"/>
            <a:ext cx="6640300" cy="2804824"/>
            <a:chOff x="501987" y="240800"/>
            <a:chExt cx="6640300" cy="2804824"/>
          </a:xfrm>
        </p:grpSpPr>
        <p:pic>
          <p:nvPicPr>
            <p:cNvPr id="61" name="Google Shape;61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21037" y="360486"/>
              <a:ext cx="1287300" cy="11326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1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01987" y="1983727"/>
              <a:ext cx="1287300" cy="9572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949787" y="454497"/>
              <a:ext cx="2971800" cy="24674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13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3379237" y="240800"/>
              <a:ext cx="543650" cy="571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13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3873837" y="1364550"/>
              <a:ext cx="884346" cy="700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13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3740487" y="2226175"/>
              <a:ext cx="1123950" cy="80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13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5326412" y="2217450"/>
              <a:ext cx="1519029" cy="828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13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5008737" y="331201"/>
              <a:ext cx="2133550" cy="17736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9" name="Google Shape;69;p13"/>
          <p:cNvGrpSpPr/>
          <p:nvPr/>
        </p:nvGrpSpPr>
        <p:grpSpPr>
          <a:xfrm>
            <a:off x="273387" y="7583051"/>
            <a:ext cx="7073925" cy="2818250"/>
            <a:chOff x="273387" y="7583051"/>
            <a:chExt cx="7073925" cy="2818250"/>
          </a:xfrm>
        </p:grpSpPr>
        <p:pic>
          <p:nvPicPr>
            <p:cNvPr id="70" name="Google Shape;70;p13"/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273387" y="7583051"/>
              <a:ext cx="2933700" cy="2818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13"/>
            <p:cNvPicPr preferRelativeResize="0"/>
            <p:nvPr/>
          </p:nvPicPr>
          <p:blipFill>
            <a:blip r:embed="rId16">
              <a:alphaModFix/>
            </a:blip>
            <a:stretch>
              <a:fillRect/>
            </a:stretch>
          </p:blipFill>
          <p:spPr>
            <a:xfrm>
              <a:off x="2679744" y="7670100"/>
              <a:ext cx="1947993" cy="1790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13"/>
            <p:cNvPicPr preferRelativeResize="0"/>
            <p:nvPr/>
          </p:nvPicPr>
          <p:blipFill>
            <a:blip r:embed="rId17">
              <a:alphaModFix/>
            </a:blip>
            <a:stretch>
              <a:fillRect/>
            </a:stretch>
          </p:blipFill>
          <p:spPr>
            <a:xfrm>
              <a:off x="3359487" y="9573125"/>
              <a:ext cx="1287300" cy="828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13"/>
            <p:cNvPicPr preferRelativeResize="0"/>
            <p:nvPr/>
          </p:nvPicPr>
          <p:blipFill>
            <a:blip r:embed="rId18">
              <a:alphaModFix/>
            </a:blip>
            <a:stretch>
              <a:fillRect/>
            </a:stretch>
          </p:blipFill>
          <p:spPr>
            <a:xfrm>
              <a:off x="5027780" y="7585468"/>
              <a:ext cx="1636875" cy="1291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13"/>
            <p:cNvPicPr preferRelativeResize="0"/>
            <p:nvPr/>
          </p:nvPicPr>
          <p:blipFill>
            <a:blip r:embed="rId19">
              <a:alphaModFix/>
            </a:blip>
            <a:stretch>
              <a:fillRect/>
            </a:stretch>
          </p:blipFill>
          <p:spPr>
            <a:xfrm>
              <a:off x="5213762" y="8858250"/>
              <a:ext cx="2133550" cy="15430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5" name="Google Shape;75;p13"/>
          <p:cNvSpPr txBox="1"/>
          <p:nvPr/>
        </p:nvSpPr>
        <p:spPr>
          <a:xfrm>
            <a:off x="1028700" y="3519825"/>
            <a:ext cx="54864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0">
                <a:solidFill>
                  <a:srgbClr val="FDEFD5"/>
                </a:solidFill>
                <a:latin typeface="Amatic SC"/>
                <a:ea typeface="Amatic SC"/>
                <a:cs typeface="Amatic SC"/>
                <a:sym typeface="Amatic SC"/>
              </a:rPr>
              <a:t>coffee house</a:t>
            </a:r>
            <a:endParaRPr b="1" sz="12000">
              <a:solidFill>
                <a:srgbClr val="FDEFD5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6" name="Google Shape;76;p13"/>
          <p:cNvSpPr txBox="1"/>
          <p:nvPr/>
        </p:nvSpPr>
        <p:spPr>
          <a:xfrm>
            <a:off x="1036800" y="4908600"/>
            <a:ext cx="5486400" cy="21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3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MENU</a:t>
            </a:r>
            <a:endParaRPr b="1" sz="138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/>
          <p:nvPr/>
        </p:nvSpPr>
        <p:spPr>
          <a:xfrm>
            <a:off x="0" y="0"/>
            <a:ext cx="7560000" cy="10692000"/>
          </a:xfrm>
          <a:prstGeom prst="rect">
            <a:avLst/>
          </a:prstGeom>
          <a:solidFill>
            <a:srgbClr val="FFF7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" name="Google Shape;82;p14"/>
          <p:cNvGrpSpPr/>
          <p:nvPr/>
        </p:nvGrpSpPr>
        <p:grpSpPr>
          <a:xfrm>
            <a:off x="-523" y="0"/>
            <a:ext cx="7560523" cy="10692001"/>
            <a:chOff x="-523" y="0"/>
            <a:chExt cx="7560523" cy="10692001"/>
          </a:xfrm>
        </p:grpSpPr>
        <p:pic>
          <p:nvPicPr>
            <p:cNvPr id="83" name="Google Shape;83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66825" y="0"/>
              <a:ext cx="5924551" cy="2410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Google Shape;84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523" y="3967050"/>
              <a:ext cx="4449116" cy="6724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Google Shape;85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641425" y="3498045"/>
              <a:ext cx="1918576" cy="60376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6" name="Google Shape;86;p14"/>
          <p:cNvGrpSpPr/>
          <p:nvPr/>
        </p:nvGrpSpPr>
        <p:grpSpPr>
          <a:xfrm>
            <a:off x="178850" y="290800"/>
            <a:ext cx="3546193" cy="9990502"/>
            <a:chOff x="178850" y="290800"/>
            <a:chExt cx="3546193" cy="9990502"/>
          </a:xfrm>
        </p:grpSpPr>
        <p:pic>
          <p:nvPicPr>
            <p:cNvPr id="87" name="Google Shape;87;p1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78850" y="290800"/>
              <a:ext cx="2372325" cy="2702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1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560700" y="800921"/>
              <a:ext cx="973075" cy="9017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1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470300" y="2298900"/>
              <a:ext cx="1190436" cy="1062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Google Shape;90;p14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414450" y="3169550"/>
              <a:ext cx="2769748" cy="2064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14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2522600" y="4979050"/>
              <a:ext cx="1046532" cy="1132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14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539088" y="5360300"/>
              <a:ext cx="800475" cy="773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14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341375" y="6217634"/>
              <a:ext cx="2209799" cy="20646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14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2789400" y="6398125"/>
              <a:ext cx="734850" cy="1062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14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1091568" y="8636550"/>
              <a:ext cx="499100" cy="528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14"/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2205993" y="7729444"/>
              <a:ext cx="1519050" cy="23695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14"/>
            <p:cNvPicPr preferRelativeResize="0"/>
            <p:nvPr/>
          </p:nvPicPr>
          <p:blipFill>
            <a:blip r:embed="rId16">
              <a:alphaModFix/>
            </a:blip>
            <a:stretch>
              <a:fillRect/>
            </a:stretch>
          </p:blipFill>
          <p:spPr>
            <a:xfrm>
              <a:off x="449600" y="9284175"/>
              <a:ext cx="1335137" cy="99712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8" name="Google Shape;98;p14"/>
          <p:cNvSpPr txBox="1"/>
          <p:nvPr/>
        </p:nvSpPr>
        <p:spPr>
          <a:xfrm>
            <a:off x="3990988" y="333375"/>
            <a:ext cx="1918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300">
                <a:solidFill>
                  <a:srgbClr val="1D1D1B"/>
                </a:solidFill>
                <a:latin typeface="Rancho"/>
                <a:ea typeface="Rancho"/>
                <a:cs typeface="Rancho"/>
                <a:sym typeface="Rancho"/>
              </a:rPr>
              <a:t>Espresso</a:t>
            </a:r>
            <a:endParaRPr sz="3300">
              <a:solidFill>
                <a:srgbClr val="1D1D1B"/>
              </a:solidFill>
              <a:latin typeface="Rancho"/>
              <a:ea typeface="Rancho"/>
              <a:cs typeface="Rancho"/>
              <a:sym typeface="Rancho"/>
            </a:endParaRPr>
          </a:p>
        </p:txBody>
      </p:sp>
      <p:grpSp>
        <p:nvGrpSpPr>
          <p:cNvPr id="99" name="Google Shape;99;p14"/>
          <p:cNvGrpSpPr/>
          <p:nvPr/>
        </p:nvGrpSpPr>
        <p:grpSpPr>
          <a:xfrm>
            <a:off x="3991009" y="898675"/>
            <a:ext cx="3252900" cy="630438"/>
            <a:chOff x="3991009" y="898675"/>
            <a:chExt cx="3252900" cy="630438"/>
          </a:xfrm>
        </p:grpSpPr>
        <p:sp>
          <p:nvSpPr>
            <p:cNvPr id="100" name="Google Shape;100;p14"/>
            <p:cNvSpPr txBox="1"/>
            <p:nvPr/>
          </p:nvSpPr>
          <p:spPr>
            <a:xfrm>
              <a:off x="3991009" y="898675"/>
              <a:ext cx="32529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1D1D1B"/>
                  </a:solidFill>
                  <a:latin typeface="Vollkorn"/>
                  <a:ea typeface="Vollkorn"/>
                  <a:cs typeface="Vollkorn"/>
                  <a:sym typeface="Vollkorn"/>
                </a:rPr>
                <a:t>Vivamus........................4.00$</a:t>
              </a:r>
              <a:endParaRPr sz="1800">
                <a:solidFill>
                  <a:srgbClr val="1D1D1B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  <p:sp>
          <p:nvSpPr>
            <p:cNvPr id="101" name="Google Shape;101;p14"/>
            <p:cNvSpPr txBox="1"/>
            <p:nvPr/>
          </p:nvSpPr>
          <p:spPr>
            <a:xfrm>
              <a:off x="3991009" y="1190413"/>
              <a:ext cx="3252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706F6F"/>
                  </a:solidFill>
                  <a:latin typeface="Vollkorn"/>
                  <a:ea typeface="Vollkorn"/>
                  <a:cs typeface="Vollkorn"/>
                  <a:sym typeface="Vollkorn"/>
                </a:rPr>
                <a:t>In eu ipsum interdum justo elementum malesuada in sit amet nulla.</a:t>
              </a:r>
              <a:endParaRPr sz="1100">
                <a:solidFill>
                  <a:srgbClr val="706F6F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</p:grpSp>
      <p:grpSp>
        <p:nvGrpSpPr>
          <p:cNvPr id="102" name="Google Shape;102;p14"/>
          <p:cNvGrpSpPr/>
          <p:nvPr/>
        </p:nvGrpSpPr>
        <p:grpSpPr>
          <a:xfrm>
            <a:off x="3991009" y="1666733"/>
            <a:ext cx="3252900" cy="630438"/>
            <a:chOff x="3991009" y="893913"/>
            <a:chExt cx="3252900" cy="630438"/>
          </a:xfrm>
        </p:grpSpPr>
        <p:sp>
          <p:nvSpPr>
            <p:cNvPr id="103" name="Google Shape;103;p14"/>
            <p:cNvSpPr txBox="1"/>
            <p:nvPr/>
          </p:nvSpPr>
          <p:spPr>
            <a:xfrm>
              <a:off x="3991009" y="893913"/>
              <a:ext cx="32529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1D1D1B"/>
                  </a:solidFill>
                  <a:latin typeface="Vollkorn"/>
                  <a:ea typeface="Vollkorn"/>
                  <a:cs typeface="Vollkorn"/>
                  <a:sym typeface="Vollkorn"/>
                </a:rPr>
                <a:t>Aliquam.........................5.00$</a:t>
              </a:r>
              <a:endParaRPr sz="1800">
                <a:solidFill>
                  <a:srgbClr val="1D1D1B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  <p:sp>
          <p:nvSpPr>
            <p:cNvPr id="104" name="Google Shape;104;p14"/>
            <p:cNvSpPr txBox="1"/>
            <p:nvPr/>
          </p:nvSpPr>
          <p:spPr>
            <a:xfrm>
              <a:off x="3991009" y="1185650"/>
              <a:ext cx="3252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706F6F"/>
                  </a:solidFill>
                  <a:latin typeface="Vollkorn"/>
                  <a:ea typeface="Vollkorn"/>
                  <a:cs typeface="Vollkorn"/>
                  <a:sym typeface="Vollkorn"/>
                </a:rPr>
                <a:t>Nullam eu mi volutpat, tincidunt est ac, faucibus nunc.</a:t>
              </a:r>
              <a:endParaRPr sz="1100">
                <a:solidFill>
                  <a:srgbClr val="706F6F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</p:grpSp>
      <p:grpSp>
        <p:nvGrpSpPr>
          <p:cNvPr id="105" name="Google Shape;105;p14"/>
          <p:cNvGrpSpPr/>
          <p:nvPr/>
        </p:nvGrpSpPr>
        <p:grpSpPr>
          <a:xfrm>
            <a:off x="3991009" y="2434792"/>
            <a:ext cx="3252900" cy="630438"/>
            <a:chOff x="3991009" y="898675"/>
            <a:chExt cx="3252900" cy="630438"/>
          </a:xfrm>
        </p:grpSpPr>
        <p:sp>
          <p:nvSpPr>
            <p:cNvPr id="106" name="Google Shape;106;p14"/>
            <p:cNvSpPr txBox="1"/>
            <p:nvPr/>
          </p:nvSpPr>
          <p:spPr>
            <a:xfrm>
              <a:off x="3991009" y="898675"/>
              <a:ext cx="32529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1D1D1B"/>
                  </a:solidFill>
                  <a:latin typeface="Vollkorn"/>
                  <a:ea typeface="Vollkorn"/>
                  <a:cs typeface="Vollkorn"/>
                  <a:sym typeface="Vollkorn"/>
                </a:rPr>
                <a:t>Curabitur........................3.50$</a:t>
              </a:r>
              <a:endParaRPr sz="1800">
                <a:solidFill>
                  <a:srgbClr val="1D1D1B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  <p:sp>
          <p:nvSpPr>
            <p:cNvPr id="107" name="Google Shape;107;p14"/>
            <p:cNvSpPr txBox="1"/>
            <p:nvPr/>
          </p:nvSpPr>
          <p:spPr>
            <a:xfrm>
              <a:off x="3991009" y="1190413"/>
              <a:ext cx="3252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706F6F"/>
                  </a:solidFill>
                  <a:latin typeface="Vollkorn"/>
                  <a:ea typeface="Vollkorn"/>
                  <a:cs typeface="Vollkorn"/>
                  <a:sym typeface="Vollkorn"/>
                </a:rPr>
                <a:t>Vivamus pretium risus in lacus tempus, sed congue orci sodales.</a:t>
              </a:r>
              <a:endParaRPr sz="1100">
                <a:solidFill>
                  <a:srgbClr val="706F6F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</p:grpSp>
      <p:grpSp>
        <p:nvGrpSpPr>
          <p:cNvPr id="108" name="Google Shape;108;p14"/>
          <p:cNvGrpSpPr/>
          <p:nvPr/>
        </p:nvGrpSpPr>
        <p:grpSpPr>
          <a:xfrm>
            <a:off x="3991009" y="3202850"/>
            <a:ext cx="3252900" cy="630438"/>
            <a:chOff x="3991009" y="893913"/>
            <a:chExt cx="3252900" cy="630438"/>
          </a:xfrm>
        </p:grpSpPr>
        <p:sp>
          <p:nvSpPr>
            <p:cNvPr id="109" name="Google Shape;109;p14"/>
            <p:cNvSpPr txBox="1"/>
            <p:nvPr/>
          </p:nvSpPr>
          <p:spPr>
            <a:xfrm>
              <a:off x="3991009" y="893913"/>
              <a:ext cx="32529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1D1D1B"/>
                  </a:solidFill>
                  <a:latin typeface="Vollkorn"/>
                  <a:ea typeface="Vollkorn"/>
                  <a:cs typeface="Vollkorn"/>
                  <a:sym typeface="Vollkorn"/>
                </a:rPr>
                <a:t>Malesuada......................4.50$</a:t>
              </a:r>
              <a:endParaRPr sz="1800">
                <a:solidFill>
                  <a:srgbClr val="1D1D1B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  <p:sp>
          <p:nvSpPr>
            <p:cNvPr id="110" name="Google Shape;110;p14"/>
            <p:cNvSpPr txBox="1"/>
            <p:nvPr/>
          </p:nvSpPr>
          <p:spPr>
            <a:xfrm>
              <a:off x="3991009" y="1185650"/>
              <a:ext cx="3252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706F6F"/>
                  </a:solidFill>
                  <a:latin typeface="Vollkorn"/>
                  <a:ea typeface="Vollkorn"/>
                  <a:cs typeface="Vollkorn"/>
                  <a:sym typeface="Vollkorn"/>
                </a:rPr>
                <a:t>Curabitur vel nisi malesuada, suscipit sapien sed, hendrerit libero.</a:t>
              </a:r>
              <a:endParaRPr sz="1100">
                <a:solidFill>
                  <a:srgbClr val="706F6F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</p:grpSp>
      <p:grpSp>
        <p:nvGrpSpPr>
          <p:cNvPr id="111" name="Google Shape;111;p14"/>
          <p:cNvGrpSpPr/>
          <p:nvPr/>
        </p:nvGrpSpPr>
        <p:grpSpPr>
          <a:xfrm>
            <a:off x="3991009" y="3970908"/>
            <a:ext cx="3252900" cy="630438"/>
            <a:chOff x="3991009" y="898675"/>
            <a:chExt cx="3252900" cy="630438"/>
          </a:xfrm>
        </p:grpSpPr>
        <p:sp>
          <p:nvSpPr>
            <p:cNvPr id="112" name="Google Shape;112;p14"/>
            <p:cNvSpPr txBox="1"/>
            <p:nvPr/>
          </p:nvSpPr>
          <p:spPr>
            <a:xfrm>
              <a:off x="3991009" y="898675"/>
              <a:ext cx="32529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1D1D1B"/>
                  </a:solidFill>
                  <a:latin typeface="Vollkorn"/>
                  <a:ea typeface="Vollkorn"/>
                  <a:cs typeface="Vollkorn"/>
                  <a:sym typeface="Vollkorn"/>
                </a:rPr>
                <a:t>Sodales...........................5.20$</a:t>
              </a:r>
              <a:endParaRPr sz="1800">
                <a:solidFill>
                  <a:srgbClr val="1D1D1B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  <p:sp>
          <p:nvSpPr>
            <p:cNvPr id="113" name="Google Shape;113;p14"/>
            <p:cNvSpPr txBox="1"/>
            <p:nvPr/>
          </p:nvSpPr>
          <p:spPr>
            <a:xfrm>
              <a:off x="3991009" y="1190413"/>
              <a:ext cx="3252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706F6F"/>
                  </a:solidFill>
                  <a:latin typeface="Vollkorn"/>
                  <a:ea typeface="Vollkorn"/>
                  <a:cs typeface="Vollkorn"/>
                  <a:sym typeface="Vollkorn"/>
                </a:rPr>
                <a:t>Ut lobortis enim a urna hendrerit, egestas condimentum elit consectetur.</a:t>
              </a:r>
              <a:endParaRPr sz="1100">
                <a:solidFill>
                  <a:srgbClr val="706F6F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</p:grpSp>
      <p:grpSp>
        <p:nvGrpSpPr>
          <p:cNvPr id="114" name="Google Shape;114;p14"/>
          <p:cNvGrpSpPr/>
          <p:nvPr/>
        </p:nvGrpSpPr>
        <p:grpSpPr>
          <a:xfrm>
            <a:off x="3991009" y="4738967"/>
            <a:ext cx="3252900" cy="630438"/>
            <a:chOff x="3991009" y="893913"/>
            <a:chExt cx="3252900" cy="630438"/>
          </a:xfrm>
        </p:grpSpPr>
        <p:sp>
          <p:nvSpPr>
            <p:cNvPr id="115" name="Google Shape;115;p14"/>
            <p:cNvSpPr txBox="1"/>
            <p:nvPr/>
          </p:nvSpPr>
          <p:spPr>
            <a:xfrm>
              <a:off x="3991009" y="893913"/>
              <a:ext cx="32529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1D1D1B"/>
                  </a:solidFill>
                  <a:latin typeface="Vollkorn"/>
                  <a:ea typeface="Vollkorn"/>
                  <a:cs typeface="Vollkorn"/>
                  <a:sym typeface="Vollkorn"/>
                </a:rPr>
                <a:t>Interdum........................5.45$</a:t>
              </a:r>
              <a:endParaRPr sz="1800">
                <a:solidFill>
                  <a:srgbClr val="1D1D1B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  <p:sp>
          <p:nvSpPr>
            <p:cNvPr id="116" name="Google Shape;116;p14"/>
            <p:cNvSpPr txBox="1"/>
            <p:nvPr/>
          </p:nvSpPr>
          <p:spPr>
            <a:xfrm>
              <a:off x="3991009" y="1185650"/>
              <a:ext cx="3252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706F6F"/>
                  </a:solidFill>
                  <a:latin typeface="Vollkorn"/>
                  <a:ea typeface="Vollkorn"/>
                  <a:cs typeface="Vollkorn"/>
                  <a:sym typeface="Vollkorn"/>
                </a:rPr>
                <a:t>Quisque non tortor accumsan, vulputate lacus sit amet, congue purus.</a:t>
              </a:r>
              <a:endParaRPr sz="1100">
                <a:solidFill>
                  <a:srgbClr val="706F6F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</p:grpSp>
      <p:grpSp>
        <p:nvGrpSpPr>
          <p:cNvPr id="117" name="Google Shape;117;p14"/>
          <p:cNvGrpSpPr/>
          <p:nvPr/>
        </p:nvGrpSpPr>
        <p:grpSpPr>
          <a:xfrm>
            <a:off x="3991009" y="5507025"/>
            <a:ext cx="3252900" cy="630438"/>
            <a:chOff x="3991009" y="846288"/>
            <a:chExt cx="3252900" cy="630438"/>
          </a:xfrm>
        </p:grpSpPr>
        <p:sp>
          <p:nvSpPr>
            <p:cNvPr id="118" name="Google Shape;118;p14"/>
            <p:cNvSpPr txBox="1"/>
            <p:nvPr/>
          </p:nvSpPr>
          <p:spPr>
            <a:xfrm>
              <a:off x="3991009" y="846288"/>
              <a:ext cx="32529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1D1D1B"/>
                  </a:solidFill>
                  <a:latin typeface="Vollkorn"/>
                  <a:ea typeface="Vollkorn"/>
                  <a:cs typeface="Vollkorn"/>
                  <a:sym typeface="Vollkorn"/>
                </a:rPr>
                <a:t>Suscipit...........................3.75$</a:t>
              </a:r>
              <a:endParaRPr sz="1800">
                <a:solidFill>
                  <a:srgbClr val="1D1D1B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  <p:sp>
          <p:nvSpPr>
            <p:cNvPr id="119" name="Google Shape;119;p14"/>
            <p:cNvSpPr txBox="1"/>
            <p:nvPr/>
          </p:nvSpPr>
          <p:spPr>
            <a:xfrm>
              <a:off x="3991009" y="1138025"/>
              <a:ext cx="3252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706F6F"/>
                  </a:solidFill>
                  <a:latin typeface="Vollkorn"/>
                  <a:ea typeface="Vollkorn"/>
                  <a:cs typeface="Vollkorn"/>
                  <a:sym typeface="Vollkorn"/>
                </a:rPr>
                <a:t>Nunc quis magna sed nibh eleifend molestie nec non odio.</a:t>
              </a:r>
              <a:endParaRPr sz="1100">
                <a:solidFill>
                  <a:srgbClr val="706F6F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</p:grpSp>
      <p:sp>
        <p:nvSpPr>
          <p:cNvPr id="120" name="Google Shape;120;p14"/>
          <p:cNvSpPr txBox="1"/>
          <p:nvPr/>
        </p:nvSpPr>
        <p:spPr>
          <a:xfrm>
            <a:off x="3991000" y="6205538"/>
            <a:ext cx="341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solidFill>
                  <a:srgbClr val="1D1D1B"/>
                </a:solidFill>
                <a:latin typeface="Vollkorn"/>
                <a:ea typeface="Vollkorn"/>
                <a:cs typeface="Vollkorn"/>
                <a:sym typeface="Vollkorn"/>
              </a:rPr>
              <a:t>………………………….</a:t>
            </a:r>
            <a:endParaRPr sz="2600">
              <a:solidFill>
                <a:srgbClr val="1D1D1B"/>
              </a:solidFill>
              <a:latin typeface="Vollkorn"/>
              <a:ea typeface="Vollkorn"/>
              <a:cs typeface="Vollkorn"/>
              <a:sym typeface="Vollkorn"/>
            </a:endParaRPr>
          </a:p>
        </p:txBody>
      </p:sp>
      <p:sp>
        <p:nvSpPr>
          <p:cNvPr id="121" name="Google Shape;121;p14"/>
          <p:cNvSpPr txBox="1"/>
          <p:nvPr/>
        </p:nvSpPr>
        <p:spPr>
          <a:xfrm>
            <a:off x="3991001" y="6781375"/>
            <a:ext cx="2105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300">
                <a:solidFill>
                  <a:srgbClr val="1D1D1B"/>
                </a:solidFill>
                <a:latin typeface="Rancho"/>
                <a:ea typeface="Rancho"/>
                <a:cs typeface="Rancho"/>
                <a:sym typeface="Rancho"/>
              </a:rPr>
              <a:t>Brewed Coffees</a:t>
            </a:r>
            <a:endParaRPr sz="3300">
              <a:solidFill>
                <a:srgbClr val="1D1D1B"/>
              </a:solidFill>
              <a:latin typeface="Rancho"/>
              <a:ea typeface="Rancho"/>
              <a:cs typeface="Rancho"/>
              <a:sym typeface="Rancho"/>
            </a:endParaRPr>
          </a:p>
        </p:txBody>
      </p:sp>
      <p:grpSp>
        <p:nvGrpSpPr>
          <p:cNvPr id="122" name="Google Shape;122;p14"/>
          <p:cNvGrpSpPr/>
          <p:nvPr/>
        </p:nvGrpSpPr>
        <p:grpSpPr>
          <a:xfrm>
            <a:off x="3991009" y="7346675"/>
            <a:ext cx="3252900" cy="630438"/>
            <a:chOff x="3991009" y="898675"/>
            <a:chExt cx="3252900" cy="630438"/>
          </a:xfrm>
        </p:grpSpPr>
        <p:sp>
          <p:nvSpPr>
            <p:cNvPr id="123" name="Google Shape;123;p14"/>
            <p:cNvSpPr txBox="1"/>
            <p:nvPr/>
          </p:nvSpPr>
          <p:spPr>
            <a:xfrm>
              <a:off x="3991009" y="898675"/>
              <a:ext cx="32529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1D1D1B"/>
                  </a:solidFill>
                  <a:latin typeface="Vollkorn"/>
                  <a:ea typeface="Vollkorn"/>
                  <a:cs typeface="Vollkorn"/>
                  <a:sym typeface="Vollkorn"/>
                </a:rPr>
                <a:t>Egestas...........................5.50$</a:t>
              </a:r>
              <a:endParaRPr sz="1800">
                <a:solidFill>
                  <a:srgbClr val="1D1D1B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  <p:sp>
          <p:nvSpPr>
            <p:cNvPr id="124" name="Google Shape;124;p14"/>
            <p:cNvSpPr txBox="1"/>
            <p:nvPr/>
          </p:nvSpPr>
          <p:spPr>
            <a:xfrm>
              <a:off x="3991009" y="1190413"/>
              <a:ext cx="3252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706F6F"/>
                  </a:solidFill>
                  <a:latin typeface="Vollkorn"/>
                  <a:ea typeface="Vollkorn"/>
                  <a:cs typeface="Vollkorn"/>
                  <a:sym typeface="Vollkorn"/>
                </a:rPr>
                <a:t>Nunc quis magna sed nibh eleifend molestie nec non odio.</a:t>
              </a:r>
              <a:endParaRPr sz="1100">
                <a:solidFill>
                  <a:srgbClr val="706F6F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</p:grpSp>
      <p:grpSp>
        <p:nvGrpSpPr>
          <p:cNvPr id="125" name="Google Shape;125;p14"/>
          <p:cNvGrpSpPr/>
          <p:nvPr/>
        </p:nvGrpSpPr>
        <p:grpSpPr>
          <a:xfrm>
            <a:off x="3991009" y="8114733"/>
            <a:ext cx="3252900" cy="630438"/>
            <a:chOff x="3991009" y="893913"/>
            <a:chExt cx="3252900" cy="630438"/>
          </a:xfrm>
        </p:grpSpPr>
        <p:sp>
          <p:nvSpPr>
            <p:cNvPr id="126" name="Google Shape;126;p14"/>
            <p:cNvSpPr txBox="1"/>
            <p:nvPr/>
          </p:nvSpPr>
          <p:spPr>
            <a:xfrm>
              <a:off x="3991009" y="893913"/>
              <a:ext cx="32529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1D1D1B"/>
                  </a:solidFill>
                  <a:latin typeface="Vollkorn"/>
                  <a:ea typeface="Vollkorn"/>
                  <a:cs typeface="Vollkorn"/>
                  <a:sym typeface="Vollkorn"/>
                </a:rPr>
                <a:t>Fringilla.........................4.50$</a:t>
              </a:r>
              <a:endParaRPr sz="1800">
                <a:solidFill>
                  <a:srgbClr val="1D1D1B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  <p:sp>
          <p:nvSpPr>
            <p:cNvPr id="127" name="Google Shape;127;p14"/>
            <p:cNvSpPr txBox="1"/>
            <p:nvPr/>
          </p:nvSpPr>
          <p:spPr>
            <a:xfrm>
              <a:off x="3991009" y="1185650"/>
              <a:ext cx="3252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706F6F"/>
                  </a:solidFill>
                  <a:latin typeface="Vollkorn"/>
                  <a:ea typeface="Vollkorn"/>
                  <a:cs typeface="Vollkorn"/>
                  <a:sym typeface="Vollkorn"/>
                </a:rPr>
                <a:t>Curabitur ullamcorper turpis posuere, tristique dui et, lobortis tellus.</a:t>
              </a:r>
              <a:endParaRPr sz="1100">
                <a:solidFill>
                  <a:srgbClr val="706F6F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</p:grpSp>
      <p:grpSp>
        <p:nvGrpSpPr>
          <p:cNvPr id="128" name="Google Shape;128;p14"/>
          <p:cNvGrpSpPr/>
          <p:nvPr/>
        </p:nvGrpSpPr>
        <p:grpSpPr>
          <a:xfrm>
            <a:off x="3991009" y="8882792"/>
            <a:ext cx="3252900" cy="630438"/>
            <a:chOff x="3991009" y="898675"/>
            <a:chExt cx="3252900" cy="630438"/>
          </a:xfrm>
        </p:grpSpPr>
        <p:sp>
          <p:nvSpPr>
            <p:cNvPr id="129" name="Google Shape;129;p14"/>
            <p:cNvSpPr txBox="1"/>
            <p:nvPr/>
          </p:nvSpPr>
          <p:spPr>
            <a:xfrm>
              <a:off x="3991009" y="898675"/>
              <a:ext cx="32529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1D1D1B"/>
                  </a:solidFill>
                  <a:latin typeface="Vollkorn"/>
                  <a:ea typeface="Vollkorn"/>
                  <a:cs typeface="Vollkorn"/>
                  <a:sym typeface="Vollkorn"/>
                </a:rPr>
                <a:t>Lacus..............................3.75$</a:t>
              </a:r>
              <a:endParaRPr sz="1800">
                <a:solidFill>
                  <a:srgbClr val="1D1D1B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  <p:sp>
          <p:nvSpPr>
            <p:cNvPr id="130" name="Google Shape;130;p14"/>
            <p:cNvSpPr txBox="1"/>
            <p:nvPr/>
          </p:nvSpPr>
          <p:spPr>
            <a:xfrm>
              <a:off x="3991009" y="1190413"/>
              <a:ext cx="3252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706F6F"/>
                  </a:solidFill>
                  <a:latin typeface="Vollkorn"/>
                  <a:ea typeface="Vollkorn"/>
                  <a:cs typeface="Vollkorn"/>
                  <a:sym typeface="Vollkorn"/>
                </a:rPr>
                <a:t>Nunc vehicula metus in tortor vestibulum, nec tincidunt quam egestas.</a:t>
              </a:r>
              <a:endParaRPr sz="1100">
                <a:solidFill>
                  <a:srgbClr val="706F6F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</p:grpSp>
      <p:grpSp>
        <p:nvGrpSpPr>
          <p:cNvPr id="131" name="Google Shape;131;p14"/>
          <p:cNvGrpSpPr/>
          <p:nvPr/>
        </p:nvGrpSpPr>
        <p:grpSpPr>
          <a:xfrm>
            <a:off x="3991009" y="9650850"/>
            <a:ext cx="3252900" cy="630438"/>
            <a:chOff x="3991009" y="893913"/>
            <a:chExt cx="3252900" cy="630438"/>
          </a:xfrm>
        </p:grpSpPr>
        <p:sp>
          <p:nvSpPr>
            <p:cNvPr id="132" name="Google Shape;132;p14"/>
            <p:cNvSpPr txBox="1"/>
            <p:nvPr/>
          </p:nvSpPr>
          <p:spPr>
            <a:xfrm>
              <a:off x="3991009" y="893913"/>
              <a:ext cx="32529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1D1D1B"/>
                  </a:solidFill>
                  <a:latin typeface="Vollkorn"/>
                  <a:ea typeface="Vollkorn"/>
                  <a:cs typeface="Vollkorn"/>
                  <a:sym typeface="Vollkorn"/>
                </a:rPr>
                <a:t>Posuere...........................3.25$</a:t>
              </a:r>
              <a:endParaRPr sz="1800">
                <a:solidFill>
                  <a:srgbClr val="1D1D1B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  <p:sp>
          <p:nvSpPr>
            <p:cNvPr id="133" name="Google Shape;133;p14"/>
            <p:cNvSpPr txBox="1"/>
            <p:nvPr/>
          </p:nvSpPr>
          <p:spPr>
            <a:xfrm>
              <a:off x="3991009" y="1185650"/>
              <a:ext cx="3252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706F6F"/>
                  </a:solidFill>
                  <a:latin typeface="Vollkorn"/>
                  <a:ea typeface="Vollkorn"/>
                  <a:cs typeface="Vollkorn"/>
                  <a:sym typeface="Vollkorn"/>
                </a:rPr>
                <a:t>Quisque non tortor accumsan, vulputate lacus sit amet, congue purus.</a:t>
              </a:r>
              <a:endParaRPr sz="1100">
                <a:solidFill>
                  <a:srgbClr val="706F6F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"/>
          <p:cNvSpPr/>
          <p:nvPr/>
        </p:nvSpPr>
        <p:spPr>
          <a:xfrm>
            <a:off x="0" y="0"/>
            <a:ext cx="7560000" cy="10692000"/>
          </a:xfrm>
          <a:prstGeom prst="rect">
            <a:avLst/>
          </a:prstGeom>
          <a:solidFill>
            <a:srgbClr val="FFF7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9" name="Google Shape;139;p15"/>
          <p:cNvGrpSpPr/>
          <p:nvPr/>
        </p:nvGrpSpPr>
        <p:grpSpPr>
          <a:xfrm>
            <a:off x="5" y="0"/>
            <a:ext cx="7559996" cy="10692000"/>
            <a:chOff x="5" y="0"/>
            <a:chExt cx="7559996" cy="10692000"/>
          </a:xfrm>
        </p:grpSpPr>
        <p:pic>
          <p:nvPicPr>
            <p:cNvPr id="140" name="Google Shape;140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350000" y="0"/>
              <a:ext cx="3210000" cy="54680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875950" y="7138267"/>
              <a:ext cx="4684051" cy="35537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" y="0"/>
              <a:ext cx="3262939" cy="10691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3" name="Google Shape;143;p15"/>
          <p:cNvSpPr txBox="1"/>
          <p:nvPr/>
        </p:nvSpPr>
        <p:spPr>
          <a:xfrm>
            <a:off x="3991008" y="338425"/>
            <a:ext cx="3210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300">
                <a:solidFill>
                  <a:srgbClr val="1D1D1B"/>
                </a:solidFill>
                <a:latin typeface="Rancho"/>
                <a:ea typeface="Rancho"/>
                <a:cs typeface="Rancho"/>
                <a:sym typeface="Rancho"/>
              </a:rPr>
              <a:t>Hot Specialty Drinks</a:t>
            </a:r>
            <a:endParaRPr sz="3300">
              <a:solidFill>
                <a:srgbClr val="1D1D1B"/>
              </a:solidFill>
              <a:latin typeface="Rancho"/>
              <a:ea typeface="Rancho"/>
              <a:cs typeface="Rancho"/>
              <a:sym typeface="Rancho"/>
            </a:endParaRPr>
          </a:p>
        </p:txBody>
      </p:sp>
      <p:grpSp>
        <p:nvGrpSpPr>
          <p:cNvPr id="144" name="Google Shape;144;p15"/>
          <p:cNvGrpSpPr/>
          <p:nvPr/>
        </p:nvGrpSpPr>
        <p:grpSpPr>
          <a:xfrm>
            <a:off x="3991009" y="903725"/>
            <a:ext cx="3252900" cy="630438"/>
            <a:chOff x="3991009" y="898675"/>
            <a:chExt cx="3252900" cy="630438"/>
          </a:xfrm>
        </p:grpSpPr>
        <p:sp>
          <p:nvSpPr>
            <p:cNvPr id="145" name="Google Shape;145;p15"/>
            <p:cNvSpPr txBox="1"/>
            <p:nvPr/>
          </p:nvSpPr>
          <p:spPr>
            <a:xfrm>
              <a:off x="3991009" y="898675"/>
              <a:ext cx="32529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1D1D1B"/>
                  </a:solidFill>
                  <a:latin typeface="Vollkorn"/>
                  <a:ea typeface="Vollkorn"/>
                  <a:cs typeface="Vollkorn"/>
                  <a:sym typeface="Vollkorn"/>
                </a:rPr>
                <a:t>Suspendisse....................4.35$</a:t>
              </a:r>
              <a:endParaRPr sz="1800">
                <a:solidFill>
                  <a:srgbClr val="1D1D1B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  <p:sp>
          <p:nvSpPr>
            <p:cNvPr id="146" name="Google Shape;146;p15"/>
            <p:cNvSpPr txBox="1"/>
            <p:nvPr/>
          </p:nvSpPr>
          <p:spPr>
            <a:xfrm>
              <a:off x="3991009" y="1190413"/>
              <a:ext cx="3252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706F6F"/>
                  </a:solidFill>
                  <a:latin typeface="Vollkorn"/>
                  <a:ea typeface="Vollkorn"/>
                  <a:cs typeface="Vollkorn"/>
                  <a:sym typeface="Vollkorn"/>
                </a:rPr>
                <a:t>Suspendisse nec felis auctor neque dignissim pulvinar et ac tortor.</a:t>
              </a:r>
              <a:endParaRPr sz="1100">
                <a:solidFill>
                  <a:srgbClr val="706F6F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</p:grpSp>
      <p:grpSp>
        <p:nvGrpSpPr>
          <p:cNvPr id="147" name="Google Shape;147;p15"/>
          <p:cNvGrpSpPr/>
          <p:nvPr/>
        </p:nvGrpSpPr>
        <p:grpSpPr>
          <a:xfrm>
            <a:off x="3991009" y="1671783"/>
            <a:ext cx="3252900" cy="630438"/>
            <a:chOff x="3991009" y="893913"/>
            <a:chExt cx="3252900" cy="630438"/>
          </a:xfrm>
        </p:grpSpPr>
        <p:sp>
          <p:nvSpPr>
            <p:cNvPr id="148" name="Google Shape;148;p15"/>
            <p:cNvSpPr txBox="1"/>
            <p:nvPr/>
          </p:nvSpPr>
          <p:spPr>
            <a:xfrm>
              <a:off x="3991009" y="893913"/>
              <a:ext cx="32529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1D1D1B"/>
                  </a:solidFill>
                  <a:latin typeface="Vollkorn"/>
                  <a:ea typeface="Vollkorn"/>
                  <a:cs typeface="Vollkorn"/>
                  <a:sym typeface="Vollkorn"/>
                </a:rPr>
                <a:t>Felis...............................5.45$</a:t>
              </a:r>
              <a:endParaRPr sz="1800">
                <a:solidFill>
                  <a:srgbClr val="1D1D1B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  <p:sp>
          <p:nvSpPr>
            <p:cNvPr id="149" name="Google Shape;149;p15"/>
            <p:cNvSpPr txBox="1"/>
            <p:nvPr/>
          </p:nvSpPr>
          <p:spPr>
            <a:xfrm>
              <a:off x="3991009" y="1185650"/>
              <a:ext cx="3252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706F6F"/>
                  </a:solidFill>
                  <a:latin typeface="Vollkorn"/>
                  <a:ea typeface="Vollkorn"/>
                  <a:cs typeface="Vollkorn"/>
                  <a:sym typeface="Vollkorn"/>
                </a:rPr>
                <a:t>Quisque faucibus metus vel velit accumsan, in pharetra massa ullamcorper.</a:t>
              </a:r>
              <a:endParaRPr sz="1100">
                <a:solidFill>
                  <a:srgbClr val="706F6F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</p:grpSp>
      <p:grpSp>
        <p:nvGrpSpPr>
          <p:cNvPr id="150" name="Google Shape;150;p15"/>
          <p:cNvGrpSpPr/>
          <p:nvPr/>
        </p:nvGrpSpPr>
        <p:grpSpPr>
          <a:xfrm>
            <a:off x="3991009" y="2439842"/>
            <a:ext cx="3252900" cy="630438"/>
            <a:chOff x="3991009" y="898675"/>
            <a:chExt cx="3252900" cy="630438"/>
          </a:xfrm>
        </p:grpSpPr>
        <p:sp>
          <p:nvSpPr>
            <p:cNvPr id="151" name="Google Shape;151;p15"/>
            <p:cNvSpPr txBox="1"/>
            <p:nvPr/>
          </p:nvSpPr>
          <p:spPr>
            <a:xfrm>
              <a:off x="3991009" y="898675"/>
              <a:ext cx="32529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1D1D1B"/>
                  </a:solidFill>
                  <a:latin typeface="Vollkorn"/>
                  <a:ea typeface="Vollkorn"/>
                  <a:cs typeface="Vollkorn"/>
                  <a:sym typeface="Vollkorn"/>
                </a:rPr>
                <a:t>Pulvinar..........................5.50$</a:t>
              </a:r>
              <a:endParaRPr sz="1800">
                <a:solidFill>
                  <a:srgbClr val="1D1D1B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  <p:sp>
          <p:nvSpPr>
            <p:cNvPr id="152" name="Google Shape;152;p15"/>
            <p:cNvSpPr txBox="1"/>
            <p:nvPr/>
          </p:nvSpPr>
          <p:spPr>
            <a:xfrm>
              <a:off x="3991009" y="1190413"/>
              <a:ext cx="3252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706F6F"/>
                  </a:solidFill>
                  <a:latin typeface="Vollkorn"/>
                  <a:ea typeface="Vollkorn"/>
                  <a:cs typeface="Vollkorn"/>
                  <a:sym typeface="Vollkorn"/>
                </a:rPr>
                <a:t>Suspendisse maximus arcu nec urna scelerisque, id varius mauris hendrerit.</a:t>
              </a:r>
              <a:endParaRPr sz="1100">
                <a:solidFill>
                  <a:srgbClr val="706F6F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</p:grpSp>
      <p:grpSp>
        <p:nvGrpSpPr>
          <p:cNvPr id="153" name="Google Shape;153;p15"/>
          <p:cNvGrpSpPr/>
          <p:nvPr/>
        </p:nvGrpSpPr>
        <p:grpSpPr>
          <a:xfrm>
            <a:off x="3991009" y="3207900"/>
            <a:ext cx="3252900" cy="630438"/>
            <a:chOff x="3991009" y="893913"/>
            <a:chExt cx="3252900" cy="630438"/>
          </a:xfrm>
        </p:grpSpPr>
        <p:sp>
          <p:nvSpPr>
            <p:cNvPr id="154" name="Google Shape;154;p15"/>
            <p:cNvSpPr txBox="1"/>
            <p:nvPr/>
          </p:nvSpPr>
          <p:spPr>
            <a:xfrm>
              <a:off x="3991009" y="893913"/>
              <a:ext cx="32529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1D1D1B"/>
                  </a:solidFill>
                  <a:latin typeface="Vollkorn"/>
                  <a:ea typeface="Vollkorn"/>
                  <a:cs typeface="Vollkorn"/>
                  <a:sym typeface="Vollkorn"/>
                </a:rPr>
                <a:t>Commodo.......................4.15$</a:t>
              </a:r>
              <a:endParaRPr sz="1800">
                <a:solidFill>
                  <a:srgbClr val="1D1D1B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  <p:sp>
          <p:nvSpPr>
            <p:cNvPr id="155" name="Google Shape;155;p15"/>
            <p:cNvSpPr txBox="1"/>
            <p:nvPr/>
          </p:nvSpPr>
          <p:spPr>
            <a:xfrm>
              <a:off x="3991009" y="1185650"/>
              <a:ext cx="3252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706F6F"/>
                  </a:solidFill>
                  <a:latin typeface="Vollkorn"/>
                  <a:ea typeface="Vollkorn"/>
                  <a:cs typeface="Vollkorn"/>
                  <a:sym typeface="Vollkorn"/>
                </a:rPr>
                <a:t>Nulla rhoncus lorem vel urna feugiat, at suscipit leo vehicula.</a:t>
              </a:r>
              <a:endParaRPr sz="1100">
                <a:solidFill>
                  <a:srgbClr val="706F6F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</p:grpSp>
      <p:sp>
        <p:nvSpPr>
          <p:cNvPr id="156" name="Google Shape;156;p15"/>
          <p:cNvSpPr txBox="1"/>
          <p:nvPr/>
        </p:nvSpPr>
        <p:spPr>
          <a:xfrm>
            <a:off x="3991000" y="3905538"/>
            <a:ext cx="341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solidFill>
                  <a:srgbClr val="1D1D1B"/>
                </a:solidFill>
                <a:latin typeface="Vollkorn"/>
                <a:ea typeface="Vollkorn"/>
                <a:cs typeface="Vollkorn"/>
                <a:sym typeface="Vollkorn"/>
              </a:rPr>
              <a:t>………………………….</a:t>
            </a:r>
            <a:endParaRPr sz="2600">
              <a:solidFill>
                <a:srgbClr val="1D1D1B"/>
              </a:solidFill>
              <a:latin typeface="Vollkorn"/>
              <a:ea typeface="Vollkorn"/>
              <a:cs typeface="Vollkorn"/>
              <a:sym typeface="Vollkorn"/>
            </a:endParaRPr>
          </a:p>
        </p:txBody>
      </p:sp>
      <p:sp>
        <p:nvSpPr>
          <p:cNvPr id="157" name="Google Shape;157;p15"/>
          <p:cNvSpPr txBox="1"/>
          <p:nvPr/>
        </p:nvSpPr>
        <p:spPr>
          <a:xfrm>
            <a:off x="3991001" y="4481375"/>
            <a:ext cx="2105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300">
                <a:solidFill>
                  <a:srgbClr val="1D1D1B"/>
                </a:solidFill>
                <a:latin typeface="Rancho"/>
                <a:ea typeface="Rancho"/>
                <a:cs typeface="Rancho"/>
                <a:sym typeface="Rancho"/>
              </a:rPr>
              <a:t>Smoothies</a:t>
            </a:r>
            <a:endParaRPr sz="3300">
              <a:solidFill>
                <a:srgbClr val="1D1D1B"/>
              </a:solidFill>
              <a:latin typeface="Rancho"/>
              <a:ea typeface="Rancho"/>
              <a:cs typeface="Rancho"/>
              <a:sym typeface="Rancho"/>
            </a:endParaRPr>
          </a:p>
        </p:txBody>
      </p:sp>
      <p:grpSp>
        <p:nvGrpSpPr>
          <p:cNvPr id="158" name="Google Shape;158;p15"/>
          <p:cNvGrpSpPr/>
          <p:nvPr/>
        </p:nvGrpSpPr>
        <p:grpSpPr>
          <a:xfrm>
            <a:off x="3991009" y="5046675"/>
            <a:ext cx="3252900" cy="630438"/>
            <a:chOff x="3991009" y="898675"/>
            <a:chExt cx="3252900" cy="630438"/>
          </a:xfrm>
        </p:grpSpPr>
        <p:sp>
          <p:nvSpPr>
            <p:cNvPr id="159" name="Google Shape;159;p15"/>
            <p:cNvSpPr txBox="1"/>
            <p:nvPr/>
          </p:nvSpPr>
          <p:spPr>
            <a:xfrm>
              <a:off x="3991009" y="898675"/>
              <a:ext cx="32529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1D1D1B"/>
                  </a:solidFill>
                  <a:latin typeface="Vollkorn"/>
                  <a:ea typeface="Vollkorn"/>
                  <a:cs typeface="Vollkorn"/>
                  <a:sym typeface="Vollkorn"/>
                </a:rPr>
                <a:t>Vivamus........................4.00$</a:t>
              </a:r>
              <a:endParaRPr sz="1800">
                <a:solidFill>
                  <a:srgbClr val="1D1D1B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  <p:sp>
          <p:nvSpPr>
            <p:cNvPr id="160" name="Google Shape;160;p15"/>
            <p:cNvSpPr txBox="1"/>
            <p:nvPr/>
          </p:nvSpPr>
          <p:spPr>
            <a:xfrm>
              <a:off x="3991009" y="1190413"/>
              <a:ext cx="3252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706F6F"/>
                  </a:solidFill>
                  <a:latin typeface="Vollkorn"/>
                  <a:ea typeface="Vollkorn"/>
                  <a:cs typeface="Vollkorn"/>
                  <a:sym typeface="Vollkorn"/>
                </a:rPr>
                <a:t>In eu ipsum interdum justo elementum malesuada in sit amet nulla.</a:t>
              </a:r>
              <a:endParaRPr sz="1100">
                <a:solidFill>
                  <a:srgbClr val="706F6F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</p:grpSp>
      <p:grpSp>
        <p:nvGrpSpPr>
          <p:cNvPr id="161" name="Google Shape;161;p15"/>
          <p:cNvGrpSpPr/>
          <p:nvPr/>
        </p:nvGrpSpPr>
        <p:grpSpPr>
          <a:xfrm>
            <a:off x="3991009" y="5814733"/>
            <a:ext cx="3252900" cy="630438"/>
            <a:chOff x="3991009" y="893913"/>
            <a:chExt cx="3252900" cy="630438"/>
          </a:xfrm>
        </p:grpSpPr>
        <p:sp>
          <p:nvSpPr>
            <p:cNvPr id="162" name="Google Shape;162;p15"/>
            <p:cNvSpPr txBox="1"/>
            <p:nvPr/>
          </p:nvSpPr>
          <p:spPr>
            <a:xfrm>
              <a:off x="3991009" y="893913"/>
              <a:ext cx="32529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1D1D1B"/>
                  </a:solidFill>
                  <a:latin typeface="Vollkorn"/>
                  <a:ea typeface="Vollkorn"/>
                  <a:cs typeface="Vollkorn"/>
                  <a:sym typeface="Vollkorn"/>
                </a:rPr>
                <a:t>Aliquam.........................5.00$</a:t>
              </a:r>
              <a:endParaRPr sz="1800">
                <a:solidFill>
                  <a:srgbClr val="1D1D1B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  <p:sp>
          <p:nvSpPr>
            <p:cNvPr id="163" name="Google Shape;163;p15"/>
            <p:cNvSpPr txBox="1"/>
            <p:nvPr/>
          </p:nvSpPr>
          <p:spPr>
            <a:xfrm>
              <a:off x="3991009" y="1185650"/>
              <a:ext cx="3252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706F6F"/>
                  </a:solidFill>
                  <a:latin typeface="Vollkorn"/>
                  <a:ea typeface="Vollkorn"/>
                  <a:cs typeface="Vollkorn"/>
                  <a:sym typeface="Vollkorn"/>
                </a:rPr>
                <a:t>Nullam eu mi volutpat, tincidunt est ac, faucibus nunc.</a:t>
              </a:r>
              <a:endParaRPr sz="1100">
                <a:solidFill>
                  <a:srgbClr val="706F6F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</p:grpSp>
      <p:grpSp>
        <p:nvGrpSpPr>
          <p:cNvPr id="164" name="Google Shape;164;p15"/>
          <p:cNvGrpSpPr/>
          <p:nvPr/>
        </p:nvGrpSpPr>
        <p:grpSpPr>
          <a:xfrm>
            <a:off x="3991009" y="6582792"/>
            <a:ext cx="3252900" cy="630438"/>
            <a:chOff x="3991009" y="898675"/>
            <a:chExt cx="3252900" cy="630438"/>
          </a:xfrm>
        </p:grpSpPr>
        <p:sp>
          <p:nvSpPr>
            <p:cNvPr id="165" name="Google Shape;165;p15"/>
            <p:cNvSpPr txBox="1"/>
            <p:nvPr/>
          </p:nvSpPr>
          <p:spPr>
            <a:xfrm>
              <a:off x="3991009" y="898675"/>
              <a:ext cx="32529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1D1D1B"/>
                  </a:solidFill>
                  <a:latin typeface="Vollkorn"/>
                  <a:ea typeface="Vollkorn"/>
                  <a:cs typeface="Vollkorn"/>
                  <a:sym typeface="Vollkorn"/>
                </a:rPr>
                <a:t>Curabitur........................3.50$</a:t>
              </a:r>
              <a:endParaRPr sz="1800">
                <a:solidFill>
                  <a:srgbClr val="1D1D1B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  <p:sp>
          <p:nvSpPr>
            <p:cNvPr id="166" name="Google Shape;166;p15"/>
            <p:cNvSpPr txBox="1"/>
            <p:nvPr/>
          </p:nvSpPr>
          <p:spPr>
            <a:xfrm>
              <a:off x="3991009" y="1190413"/>
              <a:ext cx="3252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706F6F"/>
                  </a:solidFill>
                  <a:latin typeface="Vollkorn"/>
                  <a:ea typeface="Vollkorn"/>
                  <a:cs typeface="Vollkorn"/>
                  <a:sym typeface="Vollkorn"/>
                </a:rPr>
                <a:t>Vivamus pretium risus in lacus tempus, sed congue orci sodales.</a:t>
              </a:r>
              <a:endParaRPr sz="1100">
                <a:solidFill>
                  <a:srgbClr val="706F6F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</p:grpSp>
      <p:grpSp>
        <p:nvGrpSpPr>
          <p:cNvPr id="167" name="Google Shape;167;p15"/>
          <p:cNvGrpSpPr/>
          <p:nvPr/>
        </p:nvGrpSpPr>
        <p:grpSpPr>
          <a:xfrm>
            <a:off x="3991009" y="7350850"/>
            <a:ext cx="3252900" cy="630438"/>
            <a:chOff x="3991009" y="893913"/>
            <a:chExt cx="3252900" cy="630438"/>
          </a:xfrm>
        </p:grpSpPr>
        <p:sp>
          <p:nvSpPr>
            <p:cNvPr id="168" name="Google Shape;168;p15"/>
            <p:cNvSpPr txBox="1"/>
            <p:nvPr/>
          </p:nvSpPr>
          <p:spPr>
            <a:xfrm>
              <a:off x="3991009" y="893913"/>
              <a:ext cx="32529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1D1D1B"/>
                  </a:solidFill>
                  <a:latin typeface="Vollkorn"/>
                  <a:ea typeface="Vollkorn"/>
                  <a:cs typeface="Vollkorn"/>
                  <a:sym typeface="Vollkorn"/>
                </a:rPr>
                <a:t>Malesuada......................4.50$</a:t>
              </a:r>
              <a:endParaRPr sz="1800">
                <a:solidFill>
                  <a:srgbClr val="1D1D1B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  <p:sp>
          <p:nvSpPr>
            <p:cNvPr id="169" name="Google Shape;169;p15"/>
            <p:cNvSpPr txBox="1"/>
            <p:nvPr/>
          </p:nvSpPr>
          <p:spPr>
            <a:xfrm>
              <a:off x="3991009" y="1185650"/>
              <a:ext cx="3252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706F6F"/>
                  </a:solidFill>
                  <a:latin typeface="Vollkorn"/>
                  <a:ea typeface="Vollkorn"/>
                  <a:cs typeface="Vollkorn"/>
                  <a:sym typeface="Vollkorn"/>
                </a:rPr>
                <a:t>Curabitur vel nisi malesuada, suscipit sapien sed, hendrerit libero.</a:t>
              </a:r>
              <a:endParaRPr sz="1100">
                <a:solidFill>
                  <a:srgbClr val="706F6F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</p:grpSp>
      <p:grpSp>
        <p:nvGrpSpPr>
          <p:cNvPr id="170" name="Google Shape;170;p15"/>
          <p:cNvGrpSpPr/>
          <p:nvPr/>
        </p:nvGrpSpPr>
        <p:grpSpPr>
          <a:xfrm>
            <a:off x="3991009" y="8118908"/>
            <a:ext cx="3252900" cy="630438"/>
            <a:chOff x="3991009" y="893913"/>
            <a:chExt cx="3252900" cy="630438"/>
          </a:xfrm>
        </p:grpSpPr>
        <p:sp>
          <p:nvSpPr>
            <p:cNvPr id="171" name="Google Shape;171;p15"/>
            <p:cNvSpPr txBox="1"/>
            <p:nvPr/>
          </p:nvSpPr>
          <p:spPr>
            <a:xfrm>
              <a:off x="3991009" y="893913"/>
              <a:ext cx="32529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1D1D1B"/>
                  </a:solidFill>
                  <a:latin typeface="Vollkorn"/>
                  <a:ea typeface="Vollkorn"/>
                  <a:cs typeface="Vollkorn"/>
                  <a:sym typeface="Vollkorn"/>
                </a:rPr>
                <a:t>Sodales...........................5.20$</a:t>
              </a:r>
              <a:endParaRPr sz="1800">
                <a:solidFill>
                  <a:srgbClr val="1D1D1B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  <p:sp>
          <p:nvSpPr>
            <p:cNvPr id="172" name="Google Shape;172;p15"/>
            <p:cNvSpPr txBox="1"/>
            <p:nvPr/>
          </p:nvSpPr>
          <p:spPr>
            <a:xfrm>
              <a:off x="3991009" y="1185650"/>
              <a:ext cx="3252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706F6F"/>
                  </a:solidFill>
                  <a:latin typeface="Vollkorn"/>
                  <a:ea typeface="Vollkorn"/>
                  <a:cs typeface="Vollkorn"/>
                  <a:sym typeface="Vollkorn"/>
                </a:rPr>
                <a:t>Ut lobortis enim a urna hendrerit, egestas condimentum elit consectetur.</a:t>
              </a:r>
              <a:endParaRPr sz="1100">
                <a:solidFill>
                  <a:srgbClr val="706F6F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</p:grpSp>
      <p:grpSp>
        <p:nvGrpSpPr>
          <p:cNvPr id="173" name="Google Shape;173;p15"/>
          <p:cNvGrpSpPr/>
          <p:nvPr/>
        </p:nvGrpSpPr>
        <p:grpSpPr>
          <a:xfrm>
            <a:off x="3991009" y="8886967"/>
            <a:ext cx="3252900" cy="630438"/>
            <a:chOff x="3991009" y="898675"/>
            <a:chExt cx="3252900" cy="630438"/>
          </a:xfrm>
        </p:grpSpPr>
        <p:sp>
          <p:nvSpPr>
            <p:cNvPr id="174" name="Google Shape;174;p15"/>
            <p:cNvSpPr txBox="1"/>
            <p:nvPr/>
          </p:nvSpPr>
          <p:spPr>
            <a:xfrm>
              <a:off x="3991009" y="898675"/>
              <a:ext cx="32529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1D1D1B"/>
                  </a:solidFill>
                  <a:latin typeface="Vollkorn"/>
                  <a:ea typeface="Vollkorn"/>
                  <a:cs typeface="Vollkorn"/>
                  <a:sym typeface="Vollkorn"/>
                </a:rPr>
                <a:t>Interdum........................5.45$</a:t>
              </a:r>
              <a:endParaRPr sz="1800">
                <a:solidFill>
                  <a:srgbClr val="1D1D1B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  <p:sp>
          <p:nvSpPr>
            <p:cNvPr id="175" name="Google Shape;175;p15"/>
            <p:cNvSpPr txBox="1"/>
            <p:nvPr/>
          </p:nvSpPr>
          <p:spPr>
            <a:xfrm>
              <a:off x="3991009" y="1190413"/>
              <a:ext cx="3252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706F6F"/>
                  </a:solidFill>
                  <a:latin typeface="Vollkorn"/>
                  <a:ea typeface="Vollkorn"/>
                  <a:cs typeface="Vollkorn"/>
                  <a:sym typeface="Vollkorn"/>
                </a:rPr>
                <a:t>Quisque non tortor accumsan, vulputate lacus sit amet, congue purus.</a:t>
              </a:r>
              <a:endParaRPr sz="1100">
                <a:solidFill>
                  <a:srgbClr val="706F6F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</p:grpSp>
      <p:grpSp>
        <p:nvGrpSpPr>
          <p:cNvPr id="176" name="Google Shape;176;p15"/>
          <p:cNvGrpSpPr/>
          <p:nvPr/>
        </p:nvGrpSpPr>
        <p:grpSpPr>
          <a:xfrm>
            <a:off x="3991009" y="9655025"/>
            <a:ext cx="3252900" cy="630438"/>
            <a:chOff x="3991009" y="893913"/>
            <a:chExt cx="3252900" cy="630438"/>
          </a:xfrm>
        </p:grpSpPr>
        <p:sp>
          <p:nvSpPr>
            <p:cNvPr id="177" name="Google Shape;177;p15"/>
            <p:cNvSpPr txBox="1"/>
            <p:nvPr/>
          </p:nvSpPr>
          <p:spPr>
            <a:xfrm>
              <a:off x="3991009" y="893913"/>
              <a:ext cx="32529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1D1D1B"/>
                  </a:solidFill>
                  <a:latin typeface="Vollkorn"/>
                  <a:ea typeface="Vollkorn"/>
                  <a:cs typeface="Vollkorn"/>
                  <a:sym typeface="Vollkorn"/>
                </a:rPr>
                <a:t>Suscipit...........................3.75$</a:t>
              </a:r>
              <a:endParaRPr sz="1800">
                <a:solidFill>
                  <a:srgbClr val="1D1D1B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  <p:sp>
          <p:nvSpPr>
            <p:cNvPr id="178" name="Google Shape;178;p15"/>
            <p:cNvSpPr txBox="1"/>
            <p:nvPr/>
          </p:nvSpPr>
          <p:spPr>
            <a:xfrm>
              <a:off x="3991009" y="1185650"/>
              <a:ext cx="3252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706F6F"/>
                  </a:solidFill>
                  <a:latin typeface="Vollkorn"/>
                  <a:ea typeface="Vollkorn"/>
                  <a:cs typeface="Vollkorn"/>
                  <a:sym typeface="Vollkorn"/>
                </a:rPr>
                <a:t>Nunc quis magna sed nibh eleifend molestie nec non odio.</a:t>
              </a:r>
              <a:endParaRPr sz="1100">
                <a:solidFill>
                  <a:srgbClr val="706F6F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</p:grpSp>
      <p:pic>
        <p:nvPicPr>
          <p:cNvPr id="179" name="Google Shape;17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0974" y="5397249"/>
            <a:ext cx="1853125" cy="31413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" name="Google Shape;180;p15"/>
          <p:cNvGrpSpPr/>
          <p:nvPr/>
        </p:nvGrpSpPr>
        <p:grpSpPr>
          <a:xfrm>
            <a:off x="322425" y="357475"/>
            <a:ext cx="3428779" cy="10047518"/>
            <a:chOff x="322425" y="357475"/>
            <a:chExt cx="3428779" cy="10047518"/>
          </a:xfrm>
        </p:grpSpPr>
        <p:pic>
          <p:nvPicPr>
            <p:cNvPr id="181" name="Google Shape;181;p1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-529641">
              <a:off x="2714700" y="7191958"/>
              <a:ext cx="973075" cy="9017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1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22425" y="357475"/>
              <a:ext cx="2245562" cy="1963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15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2525875" y="1347424"/>
              <a:ext cx="1206275" cy="1569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15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389100" y="2550250"/>
              <a:ext cx="1658775" cy="2162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15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2236950" y="3322431"/>
              <a:ext cx="1514250" cy="34666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15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331950" y="4922525"/>
              <a:ext cx="848378" cy="754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Google Shape;187;p15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576275" y="8589743"/>
              <a:ext cx="2986076" cy="18152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6"/>
          <p:cNvSpPr/>
          <p:nvPr/>
        </p:nvSpPr>
        <p:spPr>
          <a:xfrm>
            <a:off x="0" y="0"/>
            <a:ext cx="7560000" cy="10692000"/>
          </a:xfrm>
          <a:prstGeom prst="rect">
            <a:avLst/>
          </a:prstGeom>
          <a:solidFill>
            <a:srgbClr val="FFF7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3" name="Google Shape;1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5132" y="1325"/>
            <a:ext cx="6236344" cy="257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908516"/>
            <a:ext cx="5507923" cy="7769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70007" y="4192425"/>
            <a:ext cx="789987" cy="34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6"/>
          <p:cNvSpPr txBox="1"/>
          <p:nvPr/>
        </p:nvSpPr>
        <p:spPr>
          <a:xfrm>
            <a:off x="3991008" y="338425"/>
            <a:ext cx="3210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300">
                <a:solidFill>
                  <a:srgbClr val="1D1D1B"/>
                </a:solidFill>
                <a:latin typeface="Rancho"/>
                <a:ea typeface="Rancho"/>
                <a:cs typeface="Rancho"/>
                <a:sym typeface="Rancho"/>
              </a:rPr>
              <a:t>Bakery</a:t>
            </a:r>
            <a:endParaRPr sz="3300">
              <a:solidFill>
                <a:srgbClr val="1D1D1B"/>
              </a:solidFill>
              <a:latin typeface="Rancho"/>
              <a:ea typeface="Rancho"/>
              <a:cs typeface="Rancho"/>
              <a:sym typeface="Rancho"/>
            </a:endParaRPr>
          </a:p>
        </p:txBody>
      </p:sp>
      <p:grpSp>
        <p:nvGrpSpPr>
          <p:cNvPr id="197" name="Google Shape;197;p16"/>
          <p:cNvGrpSpPr/>
          <p:nvPr/>
        </p:nvGrpSpPr>
        <p:grpSpPr>
          <a:xfrm>
            <a:off x="3991009" y="903725"/>
            <a:ext cx="3252900" cy="630438"/>
            <a:chOff x="3991009" y="898675"/>
            <a:chExt cx="3252900" cy="630438"/>
          </a:xfrm>
        </p:grpSpPr>
        <p:sp>
          <p:nvSpPr>
            <p:cNvPr id="198" name="Google Shape;198;p16"/>
            <p:cNvSpPr txBox="1"/>
            <p:nvPr/>
          </p:nvSpPr>
          <p:spPr>
            <a:xfrm>
              <a:off x="3991009" y="898675"/>
              <a:ext cx="32529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1D1D1B"/>
                  </a:solidFill>
                  <a:latin typeface="Vollkorn"/>
                  <a:ea typeface="Vollkorn"/>
                  <a:cs typeface="Vollkorn"/>
                  <a:sym typeface="Vollkorn"/>
                </a:rPr>
                <a:t>Maecenas.......................4.35$</a:t>
              </a:r>
              <a:endParaRPr sz="1800">
                <a:solidFill>
                  <a:srgbClr val="1D1D1B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  <p:sp>
          <p:nvSpPr>
            <p:cNvPr id="199" name="Google Shape;199;p16"/>
            <p:cNvSpPr txBox="1"/>
            <p:nvPr/>
          </p:nvSpPr>
          <p:spPr>
            <a:xfrm>
              <a:off x="3991009" y="1190413"/>
              <a:ext cx="3252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706F6F"/>
                  </a:solidFill>
                  <a:latin typeface="Vollkorn"/>
                  <a:ea typeface="Vollkorn"/>
                  <a:cs typeface="Vollkorn"/>
                  <a:sym typeface="Vollkorn"/>
                </a:rPr>
                <a:t>Integer vitae massa dapibus, placerat urna sit amet, aliquet diam.</a:t>
              </a:r>
              <a:endParaRPr sz="1100">
                <a:solidFill>
                  <a:srgbClr val="706F6F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</p:grpSp>
      <p:grpSp>
        <p:nvGrpSpPr>
          <p:cNvPr id="200" name="Google Shape;200;p16"/>
          <p:cNvGrpSpPr/>
          <p:nvPr/>
        </p:nvGrpSpPr>
        <p:grpSpPr>
          <a:xfrm>
            <a:off x="3991009" y="1671783"/>
            <a:ext cx="3252900" cy="630438"/>
            <a:chOff x="3991009" y="893913"/>
            <a:chExt cx="3252900" cy="630438"/>
          </a:xfrm>
        </p:grpSpPr>
        <p:sp>
          <p:nvSpPr>
            <p:cNvPr id="201" name="Google Shape;201;p16"/>
            <p:cNvSpPr txBox="1"/>
            <p:nvPr/>
          </p:nvSpPr>
          <p:spPr>
            <a:xfrm>
              <a:off x="3991009" y="893913"/>
              <a:ext cx="32529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1D1D1B"/>
                  </a:solidFill>
                  <a:latin typeface="Vollkorn"/>
                  <a:ea typeface="Vollkorn"/>
                  <a:cs typeface="Vollkorn"/>
                  <a:sym typeface="Vollkorn"/>
                </a:rPr>
                <a:t>Suscipit..........................5.45$</a:t>
              </a:r>
              <a:endParaRPr sz="1800">
                <a:solidFill>
                  <a:srgbClr val="1D1D1B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  <p:sp>
          <p:nvSpPr>
            <p:cNvPr id="202" name="Google Shape;202;p16"/>
            <p:cNvSpPr txBox="1"/>
            <p:nvPr/>
          </p:nvSpPr>
          <p:spPr>
            <a:xfrm>
              <a:off x="3991009" y="1185650"/>
              <a:ext cx="3252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706F6F"/>
                  </a:solidFill>
                  <a:latin typeface="Vollkorn"/>
                  <a:ea typeface="Vollkorn"/>
                  <a:cs typeface="Vollkorn"/>
                  <a:sym typeface="Vollkorn"/>
                </a:rPr>
                <a:t>Phasellus sollicitudin metus sed erat convallis, a mattis odio elementum.</a:t>
              </a:r>
              <a:endParaRPr sz="1100">
                <a:solidFill>
                  <a:srgbClr val="706F6F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</p:grpSp>
      <p:grpSp>
        <p:nvGrpSpPr>
          <p:cNvPr id="203" name="Google Shape;203;p16"/>
          <p:cNvGrpSpPr/>
          <p:nvPr/>
        </p:nvGrpSpPr>
        <p:grpSpPr>
          <a:xfrm>
            <a:off x="3991009" y="2439842"/>
            <a:ext cx="3252900" cy="630438"/>
            <a:chOff x="3991009" y="898675"/>
            <a:chExt cx="3252900" cy="630438"/>
          </a:xfrm>
        </p:grpSpPr>
        <p:sp>
          <p:nvSpPr>
            <p:cNvPr id="204" name="Google Shape;204;p16"/>
            <p:cNvSpPr txBox="1"/>
            <p:nvPr/>
          </p:nvSpPr>
          <p:spPr>
            <a:xfrm>
              <a:off x="3991009" y="898675"/>
              <a:ext cx="32529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1D1D1B"/>
                  </a:solidFill>
                  <a:latin typeface="Vollkorn"/>
                  <a:ea typeface="Vollkorn"/>
                  <a:cs typeface="Vollkorn"/>
                  <a:sym typeface="Vollkorn"/>
                </a:rPr>
                <a:t>Viverra...........................5.50$</a:t>
              </a:r>
              <a:endParaRPr sz="1800">
                <a:solidFill>
                  <a:srgbClr val="1D1D1B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  <p:sp>
          <p:nvSpPr>
            <p:cNvPr id="205" name="Google Shape;205;p16"/>
            <p:cNvSpPr txBox="1"/>
            <p:nvPr/>
          </p:nvSpPr>
          <p:spPr>
            <a:xfrm>
              <a:off x="3991009" y="1190413"/>
              <a:ext cx="3252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706F6F"/>
                  </a:solidFill>
                  <a:latin typeface="Vollkorn"/>
                  <a:ea typeface="Vollkorn"/>
                  <a:cs typeface="Vollkorn"/>
                  <a:sym typeface="Vollkorn"/>
                </a:rPr>
                <a:t>Vestibulum finibus velit in neque pulvinar, nec pretium erat ornare.</a:t>
              </a:r>
              <a:endParaRPr sz="1100">
                <a:solidFill>
                  <a:srgbClr val="706F6F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</p:grpSp>
      <p:grpSp>
        <p:nvGrpSpPr>
          <p:cNvPr id="206" name="Google Shape;206;p16"/>
          <p:cNvGrpSpPr/>
          <p:nvPr/>
        </p:nvGrpSpPr>
        <p:grpSpPr>
          <a:xfrm>
            <a:off x="3991009" y="3207900"/>
            <a:ext cx="3252900" cy="630438"/>
            <a:chOff x="3991009" y="893913"/>
            <a:chExt cx="3252900" cy="630438"/>
          </a:xfrm>
        </p:grpSpPr>
        <p:sp>
          <p:nvSpPr>
            <p:cNvPr id="207" name="Google Shape;207;p16"/>
            <p:cNvSpPr txBox="1"/>
            <p:nvPr/>
          </p:nvSpPr>
          <p:spPr>
            <a:xfrm>
              <a:off x="3991009" y="893913"/>
              <a:ext cx="32529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1D1D1B"/>
                  </a:solidFill>
                  <a:latin typeface="Vollkorn"/>
                  <a:ea typeface="Vollkorn"/>
                  <a:cs typeface="Vollkorn"/>
                  <a:sym typeface="Vollkorn"/>
                </a:rPr>
                <a:t>Malesuada.......................4.15$</a:t>
              </a:r>
              <a:endParaRPr sz="1800">
                <a:solidFill>
                  <a:srgbClr val="1D1D1B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  <p:sp>
          <p:nvSpPr>
            <p:cNvPr id="208" name="Google Shape;208;p16"/>
            <p:cNvSpPr txBox="1"/>
            <p:nvPr/>
          </p:nvSpPr>
          <p:spPr>
            <a:xfrm>
              <a:off x="3991009" y="1185650"/>
              <a:ext cx="3252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706F6F"/>
                  </a:solidFill>
                  <a:latin typeface="Vollkorn"/>
                  <a:ea typeface="Vollkorn"/>
                  <a:cs typeface="Vollkorn"/>
                  <a:sym typeface="Vollkorn"/>
                </a:rPr>
                <a:t>Mauris at ante malesuada, posuere risus ac, porttitor augue.</a:t>
              </a:r>
              <a:endParaRPr sz="1100">
                <a:solidFill>
                  <a:srgbClr val="706F6F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</p:grpSp>
      <p:sp>
        <p:nvSpPr>
          <p:cNvPr id="209" name="Google Shape;209;p16"/>
          <p:cNvSpPr txBox="1"/>
          <p:nvPr/>
        </p:nvSpPr>
        <p:spPr>
          <a:xfrm>
            <a:off x="3991000" y="3905538"/>
            <a:ext cx="341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solidFill>
                  <a:srgbClr val="1D1D1B"/>
                </a:solidFill>
                <a:latin typeface="Vollkorn"/>
                <a:ea typeface="Vollkorn"/>
                <a:cs typeface="Vollkorn"/>
                <a:sym typeface="Vollkorn"/>
              </a:rPr>
              <a:t>………………………….</a:t>
            </a:r>
            <a:endParaRPr sz="2600">
              <a:solidFill>
                <a:srgbClr val="1D1D1B"/>
              </a:solidFill>
              <a:latin typeface="Vollkorn"/>
              <a:ea typeface="Vollkorn"/>
              <a:cs typeface="Vollkorn"/>
              <a:sym typeface="Vollkorn"/>
            </a:endParaRPr>
          </a:p>
        </p:txBody>
      </p:sp>
      <p:sp>
        <p:nvSpPr>
          <p:cNvPr id="210" name="Google Shape;210;p16"/>
          <p:cNvSpPr txBox="1"/>
          <p:nvPr/>
        </p:nvSpPr>
        <p:spPr>
          <a:xfrm>
            <a:off x="365408" y="338425"/>
            <a:ext cx="3210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300">
                <a:solidFill>
                  <a:srgbClr val="1D1D1B"/>
                </a:solidFill>
                <a:latin typeface="Rancho"/>
                <a:ea typeface="Rancho"/>
                <a:cs typeface="Rancho"/>
                <a:sym typeface="Rancho"/>
              </a:rPr>
              <a:t>Hot  tea</a:t>
            </a:r>
            <a:endParaRPr sz="3300">
              <a:solidFill>
                <a:srgbClr val="1D1D1B"/>
              </a:solidFill>
              <a:latin typeface="Rancho"/>
              <a:ea typeface="Rancho"/>
              <a:cs typeface="Rancho"/>
              <a:sym typeface="Rancho"/>
            </a:endParaRPr>
          </a:p>
        </p:txBody>
      </p:sp>
      <p:grpSp>
        <p:nvGrpSpPr>
          <p:cNvPr id="211" name="Google Shape;211;p16"/>
          <p:cNvGrpSpPr/>
          <p:nvPr/>
        </p:nvGrpSpPr>
        <p:grpSpPr>
          <a:xfrm>
            <a:off x="365409" y="903725"/>
            <a:ext cx="3252900" cy="630438"/>
            <a:chOff x="3991009" y="898675"/>
            <a:chExt cx="3252900" cy="630438"/>
          </a:xfrm>
        </p:grpSpPr>
        <p:sp>
          <p:nvSpPr>
            <p:cNvPr id="212" name="Google Shape;212;p16"/>
            <p:cNvSpPr txBox="1"/>
            <p:nvPr/>
          </p:nvSpPr>
          <p:spPr>
            <a:xfrm>
              <a:off x="3991009" y="898675"/>
              <a:ext cx="32529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1D1D1B"/>
                  </a:solidFill>
                  <a:latin typeface="Vollkorn"/>
                  <a:ea typeface="Vollkorn"/>
                  <a:cs typeface="Vollkorn"/>
                  <a:sym typeface="Vollkorn"/>
                </a:rPr>
                <a:t>Curabitur........................4.35$</a:t>
              </a:r>
              <a:endParaRPr sz="1800">
                <a:solidFill>
                  <a:srgbClr val="1D1D1B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  <p:sp>
          <p:nvSpPr>
            <p:cNvPr id="213" name="Google Shape;213;p16"/>
            <p:cNvSpPr txBox="1"/>
            <p:nvPr/>
          </p:nvSpPr>
          <p:spPr>
            <a:xfrm>
              <a:off x="3991009" y="1190413"/>
              <a:ext cx="3252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706F6F"/>
                  </a:solidFill>
                  <a:latin typeface="Vollkorn"/>
                  <a:ea typeface="Vollkorn"/>
                  <a:cs typeface="Vollkorn"/>
                  <a:sym typeface="Vollkorn"/>
                </a:rPr>
                <a:t>Suspendisse nec felis auctor neque dignissim pulvinar et ac tortor.</a:t>
              </a:r>
              <a:endParaRPr sz="1100">
                <a:solidFill>
                  <a:srgbClr val="706F6F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</p:grpSp>
      <p:grpSp>
        <p:nvGrpSpPr>
          <p:cNvPr id="214" name="Google Shape;214;p16"/>
          <p:cNvGrpSpPr/>
          <p:nvPr/>
        </p:nvGrpSpPr>
        <p:grpSpPr>
          <a:xfrm>
            <a:off x="365409" y="1671783"/>
            <a:ext cx="3252900" cy="630438"/>
            <a:chOff x="3991009" y="893913"/>
            <a:chExt cx="3252900" cy="630438"/>
          </a:xfrm>
        </p:grpSpPr>
        <p:sp>
          <p:nvSpPr>
            <p:cNvPr id="215" name="Google Shape;215;p16"/>
            <p:cNvSpPr txBox="1"/>
            <p:nvPr/>
          </p:nvSpPr>
          <p:spPr>
            <a:xfrm>
              <a:off x="3991009" y="893913"/>
              <a:ext cx="32529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1D1D1B"/>
                  </a:solidFill>
                  <a:latin typeface="Vollkorn"/>
                  <a:ea typeface="Vollkorn"/>
                  <a:cs typeface="Vollkorn"/>
                  <a:sym typeface="Vollkorn"/>
                </a:rPr>
                <a:t>Felis...............................5.45$</a:t>
              </a:r>
              <a:endParaRPr sz="1800">
                <a:solidFill>
                  <a:srgbClr val="1D1D1B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  <p:sp>
          <p:nvSpPr>
            <p:cNvPr id="216" name="Google Shape;216;p16"/>
            <p:cNvSpPr txBox="1"/>
            <p:nvPr/>
          </p:nvSpPr>
          <p:spPr>
            <a:xfrm>
              <a:off x="3991009" y="1185650"/>
              <a:ext cx="3252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706F6F"/>
                  </a:solidFill>
                  <a:latin typeface="Vollkorn"/>
                  <a:ea typeface="Vollkorn"/>
                  <a:cs typeface="Vollkorn"/>
                  <a:sym typeface="Vollkorn"/>
                </a:rPr>
                <a:t>Quisque faucibus metus vel velit accumsan, in pharetra massa ullamcorper.</a:t>
              </a:r>
              <a:endParaRPr sz="1100">
                <a:solidFill>
                  <a:srgbClr val="706F6F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</p:grpSp>
      <p:grpSp>
        <p:nvGrpSpPr>
          <p:cNvPr id="217" name="Google Shape;217;p16"/>
          <p:cNvGrpSpPr/>
          <p:nvPr/>
        </p:nvGrpSpPr>
        <p:grpSpPr>
          <a:xfrm>
            <a:off x="365409" y="2439842"/>
            <a:ext cx="3252900" cy="630438"/>
            <a:chOff x="3991009" y="898675"/>
            <a:chExt cx="3252900" cy="630438"/>
          </a:xfrm>
        </p:grpSpPr>
        <p:sp>
          <p:nvSpPr>
            <p:cNvPr id="218" name="Google Shape;218;p16"/>
            <p:cNvSpPr txBox="1"/>
            <p:nvPr/>
          </p:nvSpPr>
          <p:spPr>
            <a:xfrm>
              <a:off x="3991009" y="898675"/>
              <a:ext cx="32529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1D1D1B"/>
                  </a:solidFill>
                  <a:latin typeface="Vollkorn"/>
                  <a:ea typeface="Vollkorn"/>
                  <a:cs typeface="Vollkorn"/>
                  <a:sym typeface="Vollkorn"/>
                </a:rPr>
                <a:t>Tortor.............................5.50$</a:t>
              </a:r>
              <a:endParaRPr sz="1800">
                <a:solidFill>
                  <a:srgbClr val="1D1D1B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  <p:sp>
          <p:nvSpPr>
            <p:cNvPr id="219" name="Google Shape;219;p16"/>
            <p:cNvSpPr txBox="1"/>
            <p:nvPr/>
          </p:nvSpPr>
          <p:spPr>
            <a:xfrm>
              <a:off x="3991009" y="1190413"/>
              <a:ext cx="3252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706F6F"/>
                  </a:solidFill>
                  <a:latin typeface="Vollkorn"/>
                  <a:ea typeface="Vollkorn"/>
                  <a:cs typeface="Vollkorn"/>
                  <a:sym typeface="Vollkorn"/>
                </a:rPr>
                <a:t>Suspendisse maximus arcu nec urna scelerisque, id varius mauris hendrerit.</a:t>
              </a:r>
              <a:endParaRPr sz="1100">
                <a:solidFill>
                  <a:srgbClr val="706F6F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</p:grpSp>
      <p:grpSp>
        <p:nvGrpSpPr>
          <p:cNvPr id="220" name="Google Shape;220;p16"/>
          <p:cNvGrpSpPr/>
          <p:nvPr/>
        </p:nvGrpSpPr>
        <p:grpSpPr>
          <a:xfrm>
            <a:off x="365409" y="3207900"/>
            <a:ext cx="3252900" cy="630438"/>
            <a:chOff x="3991009" y="893913"/>
            <a:chExt cx="3252900" cy="630438"/>
          </a:xfrm>
        </p:grpSpPr>
        <p:sp>
          <p:nvSpPr>
            <p:cNvPr id="221" name="Google Shape;221;p16"/>
            <p:cNvSpPr txBox="1"/>
            <p:nvPr/>
          </p:nvSpPr>
          <p:spPr>
            <a:xfrm>
              <a:off x="3991009" y="893913"/>
              <a:ext cx="32529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1D1D1B"/>
                  </a:solidFill>
                  <a:latin typeface="Vollkorn"/>
                  <a:ea typeface="Vollkorn"/>
                  <a:cs typeface="Vollkorn"/>
                  <a:sym typeface="Vollkorn"/>
                </a:rPr>
                <a:t>Lobortis..........................4.15$</a:t>
              </a:r>
              <a:endParaRPr sz="1800">
                <a:solidFill>
                  <a:srgbClr val="1D1D1B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  <p:sp>
          <p:nvSpPr>
            <p:cNvPr id="222" name="Google Shape;222;p16"/>
            <p:cNvSpPr txBox="1"/>
            <p:nvPr/>
          </p:nvSpPr>
          <p:spPr>
            <a:xfrm>
              <a:off x="3991009" y="1185650"/>
              <a:ext cx="3252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706F6F"/>
                  </a:solidFill>
                  <a:latin typeface="Vollkorn"/>
                  <a:ea typeface="Vollkorn"/>
                  <a:cs typeface="Vollkorn"/>
                  <a:sym typeface="Vollkorn"/>
                </a:rPr>
                <a:t>Nulla rhoncus lorem vel urna feugiat, at suscipit leo vehicula.</a:t>
              </a:r>
              <a:endParaRPr sz="1100">
                <a:solidFill>
                  <a:srgbClr val="706F6F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</p:grpSp>
      <p:sp>
        <p:nvSpPr>
          <p:cNvPr id="223" name="Google Shape;223;p16"/>
          <p:cNvSpPr txBox="1"/>
          <p:nvPr/>
        </p:nvSpPr>
        <p:spPr>
          <a:xfrm>
            <a:off x="365400" y="3905538"/>
            <a:ext cx="341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solidFill>
                  <a:srgbClr val="1D1D1B"/>
                </a:solidFill>
                <a:latin typeface="Vollkorn"/>
                <a:ea typeface="Vollkorn"/>
                <a:cs typeface="Vollkorn"/>
                <a:sym typeface="Vollkorn"/>
              </a:rPr>
              <a:t>………………………….</a:t>
            </a:r>
            <a:endParaRPr sz="2600">
              <a:solidFill>
                <a:srgbClr val="1D1D1B"/>
              </a:solidFill>
              <a:latin typeface="Vollkorn"/>
              <a:ea typeface="Vollkorn"/>
              <a:cs typeface="Vollkorn"/>
              <a:sym typeface="Vollkorn"/>
            </a:endParaRPr>
          </a:p>
        </p:txBody>
      </p:sp>
      <p:pic>
        <p:nvPicPr>
          <p:cNvPr id="224" name="Google Shape;224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493" y="4589175"/>
            <a:ext cx="1256271" cy="125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17850" y="4470937"/>
            <a:ext cx="2726927" cy="2620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03975" y="4397665"/>
            <a:ext cx="872075" cy="775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194593" y="4513068"/>
            <a:ext cx="872084" cy="84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926968" y="4684725"/>
            <a:ext cx="1247521" cy="23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08144" y="5966819"/>
            <a:ext cx="480932" cy="50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96250" y="6245293"/>
            <a:ext cx="2532699" cy="236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376750" y="6877050"/>
            <a:ext cx="1717813" cy="23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46918" y="6877043"/>
            <a:ext cx="1150925" cy="125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65275" y="8536875"/>
            <a:ext cx="3066824" cy="189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6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465675" y="9662709"/>
            <a:ext cx="1019175" cy="669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6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4870327" y="8307023"/>
            <a:ext cx="2305050" cy="2106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