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nton"/>
      <p:regular r:id="rId7"/>
    </p:embeddedFont>
    <p:embeddedFont>
      <p:font typeface="Boogaloo"/>
      <p:regular r:id="rId8"/>
    </p:embeddedFont>
    <p:embeddedFont>
      <p:font typeface="Lilita One"/>
      <p:regular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nton-regular.fntdata"/><Relationship Id="rId8" Type="http://schemas.openxmlformats.org/officeDocument/2006/relationships/font" Target="fonts/Boogalo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4628" r="4619" t="0"/>
          <a:stretch/>
        </p:blipFill>
        <p:spPr>
          <a:xfrm>
            <a:off x="0" y="-8950"/>
            <a:ext cx="7560000" cy="10709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50" y="-8950"/>
            <a:ext cx="6722550" cy="9252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1826174" y="1517425"/>
            <a:ext cx="5266800" cy="6934080"/>
            <a:chOff x="1826174" y="1517425"/>
            <a:chExt cx="5266800" cy="6934080"/>
          </a:xfrm>
        </p:grpSpPr>
        <p:sp>
          <p:nvSpPr>
            <p:cNvPr id="57" name="Google Shape;57;p13"/>
            <p:cNvSpPr txBox="1"/>
            <p:nvPr/>
          </p:nvSpPr>
          <p:spPr>
            <a:xfrm>
              <a:off x="1826174" y="1517425"/>
              <a:ext cx="5266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100">
                  <a:solidFill>
                    <a:srgbClr val="90C339"/>
                  </a:solidFill>
                  <a:latin typeface="Lilita One"/>
                  <a:ea typeface="Lilita One"/>
                  <a:cs typeface="Lilita One"/>
                  <a:sym typeface="Lilita One"/>
                </a:rPr>
                <a:t>Sophia’s</a:t>
              </a:r>
              <a:endParaRPr sz="5100">
                <a:solidFill>
                  <a:srgbClr val="90C339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826174" y="2307025"/>
              <a:ext cx="52668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20ACE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BIRTHDAY</a:t>
              </a:r>
              <a:endParaRPr sz="8100">
                <a:solidFill>
                  <a:srgbClr val="20ACED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826174" y="3144578"/>
              <a:ext cx="5266800" cy="19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900">
                  <a:solidFill>
                    <a:srgbClr val="F9767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PARTY</a:t>
              </a:r>
              <a:endParaRPr sz="12900">
                <a:solidFill>
                  <a:srgbClr val="F9767D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826174" y="5031741"/>
              <a:ext cx="52668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4900">
                  <a:solidFill>
                    <a:srgbClr val="5AD6D9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IS TURNING 4</a:t>
              </a:r>
              <a:endParaRPr sz="4900">
                <a:solidFill>
                  <a:srgbClr val="5AD6D9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1826174" y="5741930"/>
              <a:ext cx="52668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20ACED"/>
                  </a:solidFill>
                  <a:latin typeface="Boogaloo"/>
                  <a:ea typeface="Boogaloo"/>
                  <a:cs typeface="Boogaloo"/>
                  <a:sym typeface="Boogaloo"/>
                </a:rPr>
                <a:t>Come and celebrate with us</a:t>
              </a:r>
              <a:endParaRPr sz="3100">
                <a:solidFill>
                  <a:srgbClr val="20ACED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1826174" y="6669492"/>
              <a:ext cx="5266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5400">
                  <a:solidFill>
                    <a:srgbClr val="F9767D"/>
                  </a:solidFill>
                  <a:latin typeface="Anton"/>
                  <a:ea typeface="Anton"/>
                  <a:cs typeface="Anton"/>
                  <a:sym typeface="Anton"/>
                </a:rPr>
                <a:t>15 | 12 | 26</a:t>
              </a:r>
              <a:endParaRPr sz="5700">
                <a:solidFill>
                  <a:srgbClr val="F9767D"/>
                </a:solidFill>
                <a:latin typeface="Anton"/>
                <a:ea typeface="Anton"/>
                <a:cs typeface="Anton"/>
                <a:sym typeface="Anton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826174" y="7712605"/>
              <a:ext cx="5266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2400">
                  <a:solidFill>
                    <a:srgbClr val="90C339"/>
                  </a:solidFill>
                  <a:latin typeface="Boogaloo"/>
                  <a:ea typeface="Boogaloo"/>
                  <a:cs typeface="Boogaloo"/>
                  <a:sym typeface="Boogaloo"/>
                </a:rPr>
                <a:t>RSVP to Monica 777-312-345</a:t>
              </a:r>
              <a:endParaRPr sz="2400">
                <a:solidFill>
                  <a:srgbClr val="90C339"/>
                </a:solidFill>
                <a:latin typeface="Boogaloo"/>
                <a:ea typeface="Boogaloo"/>
                <a:cs typeface="Boogaloo"/>
                <a:sym typeface="Boogalo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90C339"/>
                  </a:solidFill>
                  <a:latin typeface="Boogaloo"/>
                  <a:ea typeface="Boogaloo"/>
                  <a:cs typeface="Boogaloo"/>
                  <a:sym typeface="Boogaloo"/>
                </a:rPr>
                <a:t>by December 15th</a:t>
              </a:r>
              <a:endParaRPr sz="2400">
                <a:solidFill>
                  <a:srgbClr val="90C339"/>
                </a:solidFill>
                <a:latin typeface="Boogaloo"/>
                <a:ea typeface="Boogaloo"/>
                <a:cs typeface="Boogaloo"/>
                <a:sym typeface="Boogaloo"/>
              </a:endParaRPr>
            </a:p>
          </p:txBody>
        </p:sp>
      </p:grpSp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7696092"/>
            <a:ext cx="1565950" cy="29959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3"/>
          <p:cNvGrpSpPr/>
          <p:nvPr/>
        </p:nvGrpSpPr>
        <p:grpSpPr>
          <a:xfrm>
            <a:off x="1441275" y="-8950"/>
            <a:ext cx="6118725" cy="1618225"/>
            <a:chOff x="1441275" y="-8950"/>
            <a:chExt cx="6118725" cy="1618225"/>
          </a:xfrm>
        </p:grpSpPr>
        <p:pic>
          <p:nvPicPr>
            <p:cNvPr id="66" name="Google Shape;66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41275" y="-8950"/>
              <a:ext cx="3055999" cy="161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27150" y="0"/>
              <a:ext cx="1932850" cy="1391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3"/>
          <p:cNvGrpSpPr/>
          <p:nvPr/>
        </p:nvGrpSpPr>
        <p:grpSpPr>
          <a:xfrm>
            <a:off x="0" y="2606375"/>
            <a:ext cx="3932250" cy="8085627"/>
            <a:chOff x="0" y="2606375"/>
            <a:chExt cx="3932250" cy="8085627"/>
          </a:xfrm>
        </p:grpSpPr>
        <p:pic>
          <p:nvPicPr>
            <p:cNvPr id="69" name="Google Shape;69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0" y="2606375"/>
              <a:ext cx="3932250" cy="8085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645371">
              <a:off x="1324525" y="3216225"/>
              <a:ext cx="929275" cy="1706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" name="Google Shape;7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11600" y="8771241"/>
            <a:ext cx="2781363" cy="192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