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Raleway ExtraBold"/>
      <p:bold r:id="rId10"/>
      <p:boldItalic r:id="rId11"/>
    </p:embeddedFont>
    <p:embeddedFont>
      <p:font typeface="Pattaya"/>
      <p:regular r:id="rId12"/>
    </p:embeddedFont>
    <p:embeddedFont>
      <p:font typeface="Monoton"/>
      <p:regular r:id="rId13"/>
    </p:embeddedFont>
    <p:embeddedFont>
      <p:font typeface="Dancing Script"/>
      <p:regular r:id="rId14"/>
      <p:bold r:id="rId15"/>
    </p:embeddedFont>
    <p:embeddedFont>
      <p:font typeface="Caveat Brush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ExtraBold-boldItalic.fntdata"/><Relationship Id="rId10" Type="http://schemas.openxmlformats.org/officeDocument/2006/relationships/font" Target="fonts/RalewayExtraBold-bold.fntdata"/><Relationship Id="rId13" Type="http://schemas.openxmlformats.org/officeDocument/2006/relationships/font" Target="fonts/Monoton-regular.fntdata"/><Relationship Id="rId12" Type="http://schemas.openxmlformats.org/officeDocument/2006/relationships/font" Target="fonts/Pattay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ancingScript-bold.fntdata"/><Relationship Id="rId14" Type="http://schemas.openxmlformats.org/officeDocument/2006/relationships/font" Target="fonts/DancingScript-regular.fntdata"/><Relationship Id="rId16" Type="http://schemas.openxmlformats.org/officeDocument/2006/relationships/font" Target="fonts/CaveatBrus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454fe7e29_0_1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454fe7e2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454fe7e29_0_8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454fe7e2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454fe7e29_0_13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454fe7e2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1" Type="http://schemas.openxmlformats.org/officeDocument/2006/relationships/image" Target="../media/image10.png"/><Relationship Id="rId10" Type="http://schemas.openxmlformats.org/officeDocument/2006/relationships/image" Target="../media/image18.png"/><Relationship Id="rId12" Type="http://schemas.openxmlformats.org/officeDocument/2006/relationships/image" Target="../media/image2.png"/><Relationship Id="rId9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5" Type="http://schemas.openxmlformats.org/officeDocument/2006/relationships/image" Target="../media/image28.png"/><Relationship Id="rId14" Type="http://schemas.openxmlformats.org/officeDocument/2006/relationships/image" Target="../media/image36.png"/><Relationship Id="rId17" Type="http://schemas.openxmlformats.org/officeDocument/2006/relationships/image" Target="../media/image23.png"/><Relationship Id="rId16" Type="http://schemas.openxmlformats.org/officeDocument/2006/relationships/image" Target="../media/image34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18" Type="http://schemas.openxmlformats.org/officeDocument/2006/relationships/image" Target="../media/image21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5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5" Type="http://schemas.openxmlformats.org/officeDocument/2006/relationships/image" Target="../media/image33.png"/><Relationship Id="rId1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Relationship Id="rId8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8.png"/><Relationship Id="rId13" Type="http://schemas.openxmlformats.org/officeDocument/2006/relationships/image" Target="../media/image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2.png"/><Relationship Id="rId14" Type="http://schemas.openxmlformats.org/officeDocument/2006/relationships/image" Target="../media/image39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784399" y="909125"/>
            <a:ext cx="5697077" cy="8785050"/>
            <a:chOff x="784399" y="909125"/>
            <a:chExt cx="5697077" cy="8785050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11875" y="909125"/>
              <a:ext cx="1803451" cy="371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399" y="4486524"/>
              <a:ext cx="1997275" cy="318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13350" y="6142175"/>
              <a:ext cx="2668125" cy="355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6803" r="0" t="18126"/>
          <a:stretch/>
        </p:blipFill>
        <p:spPr>
          <a:xfrm>
            <a:off x="0" y="0"/>
            <a:ext cx="2565526" cy="33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5025" y="434000"/>
            <a:ext cx="1295400" cy="17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 b="0" l="0" r="11480" t="19536"/>
          <a:stretch/>
        </p:blipFill>
        <p:spPr>
          <a:xfrm>
            <a:off x="4413675" y="0"/>
            <a:ext cx="3146325" cy="33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b="17505" l="7604" r="0" t="0"/>
          <a:stretch/>
        </p:blipFill>
        <p:spPr>
          <a:xfrm>
            <a:off x="0" y="6844750"/>
            <a:ext cx="2505125" cy="38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22503" y="7870151"/>
            <a:ext cx="1943572" cy="28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1">
            <a:alphaModFix/>
          </a:blip>
          <a:srcRect b="19491" l="-450" r="450" t="0"/>
          <a:stretch/>
        </p:blipFill>
        <p:spPr>
          <a:xfrm>
            <a:off x="4632500" y="7050900"/>
            <a:ext cx="2752901" cy="3650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3"/>
          <p:cNvGrpSpPr/>
          <p:nvPr/>
        </p:nvGrpSpPr>
        <p:grpSpPr>
          <a:xfrm>
            <a:off x="811663" y="3668327"/>
            <a:ext cx="5936674" cy="3006463"/>
            <a:chOff x="793925" y="3668327"/>
            <a:chExt cx="5936674" cy="3006463"/>
          </a:xfrm>
        </p:grpSpPr>
        <p:pic>
          <p:nvPicPr>
            <p:cNvPr id="65" name="Google Shape;65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93925" y="3668327"/>
              <a:ext cx="5936674" cy="3006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3"/>
            <p:cNvSpPr txBox="1"/>
            <p:nvPr/>
          </p:nvSpPr>
          <p:spPr>
            <a:xfrm>
              <a:off x="1227100" y="4205475"/>
              <a:ext cx="5086500" cy="10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500">
                  <a:solidFill>
                    <a:srgbClr val="3C3C3B"/>
                  </a:solidFill>
                  <a:latin typeface="Monoton"/>
                  <a:ea typeface="Monoton"/>
                  <a:cs typeface="Monoton"/>
                  <a:sym typeface="Monoton"/>
                </a:rPr>
                <a:t>COCKTAIL</a:t>
              </a:r>
              <a:endParaRPr sz="6500">
                <a:solidFill>
                  <a:srgbClr val="3C3C3B"/>
                </a:solidFill>
                <a:latin typeface="Monoton"/>
                <a:ea typeface="Monoton"/>
                <a:cs typeface="Monoton"/>
                <a:sym typeface="Monoton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770300" y="4993575"/>
              <a:ext cx="40194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800">
                  <a:solidFill>
                    <a:srgbClr val="E05E3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rPr>
                <a:t>MENU</a:t>
              </a:r>
              <a:endParaRPr sz="8800">
                <a:solidFill>
                  <a:srgbClr val="E05E33"/>
                </a:solidFill>
                <a:latin typeface="Raleway ExtraBold"/>
                <a:ea typeface="Raleway ExtraBold"/>
                <a:cs typeface="Raleway ExtraBold"/>
                <a:sym typeface="Raleway Extra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0" y="278096"/>
            <a:ext cx="6991200" cy="1013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75" y="7319068"/>
            <a:ext cx="6947998" cy="214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14"/>
          <p:cNvGrpSpPr/>
          <p:nvPr/>
        </p:nvGrpSpPr>
        <p:grpSpPr>
          <a:xfrm>
            <a:off x="1072850" y="731237"/>
            <a:ext cx="4640525" cy="6381650"/>
            <a:chOff x="1072850" y="755050"/>
            <a:chExt cx="4640525" cy="6381650"/>
          </a:xfrm>
        </p:grpSpPr>
        <p:pic>
          <p:nvPicPr>
            <p:cNvPr id="75" name="Google Shape;7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6650" y="5205451"/>
              <a:ext cx="1495425" cy="193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72850" y="3076300"/>
              <a:ext cx="2013967" cy="320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 rotWithShape="1">
            <a:blip r:embed="rId7">
              <a:alphaModFix/>
            </a:blip>
            <a:srcRect b="-279" l="920" r="-919" t="280"/>
            <a:stretch/>
          </p:blipFill>
          <p:spPr>
            <a:xfrm>
              <a:off x="3658225" y="755050"/>
              <a:ext cx="2055150" cy="3501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Google Shape;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450" y="8800700"/>
            <a:ext cx="654498" cy="6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425" y="1712451"/>
            <a:ext cx="1551500" cy="259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51600" y="4323250"/>
            <a:ext cx="1755100" cy="28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5250" y="627988"/>
            <a:ext cx="824525" cy="6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7176" y="1026675"/>
            <a:ext cx="793225" cy="645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4"/>
          <p:cNvGrpSpPr/>
          <p:nvPr/>
        </p:nvGrpSpPr>
        <p:grpSpPr>
          <a:xfrm>
            <a:off x="479600" y="7514050"/>
            <a:ext cx="6480787" cy="2505125"/>
            <a:chOff x="479600" y="7514050"/>
            <a:chExt cx="6480787" cy="2505125"/>
          </a:xfrm>
        </p:grpSpPr>
        <p:pic>
          <p:nvPicPr>
            <p:cNvPr id="84" name="Google Shape;84;p1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922238" y="7580725"/>
              <a:ext cx="3038150" cy="238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79600" y="7514050"/>
              <a:ext cx="2375225" cy="217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451275" y="9414711"/>
              <a:ext cx="635550" cy="6044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60625" y="7621250"/>
            <a:ext cx="1099500" cy="203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91275" y="7889346"/>
            <a:ext cx="1495425" cy="192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28731" y="7881299"/>
            <a:ext cx="1551500" cy="19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669850" y="8958563"/>
            <a:ext cx="6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15$</a:t>
            </a:r>
            <a:endParaRPr sz="17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1275" y="7716325"/>
            <a:ext cx="654498" cy="6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000675" y="7864663"/>
            <a:ext cx="6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14$</a:t>
            </a:r>
            <a:endParaRPr sz="17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53500" y="8721225"/>
            <a:ext cx="654498" cy="6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6262900" y="8869563"/>
            <a:ext cx="6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20</a:t>
            </a:r>
            <a:r>
              <a:rPr lang="ru" sz="17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$</a:t>
            </a:r>
            <a:endParaRPr sz="17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048425" y="9724313"/>
            <a:ext cx="120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3C3C3B"/>
                </a:solidFill>
                <a:latin typeface="Pattaya"/>
                <a:ea typeface="Pattaya"/>
                <a:cs typeface="Pattaya"/>
                <a:sym typeface="Pattaya"/>
              </a:rPr>
              <a:t>Commodo</a:t>
            </a:r>
            <a:endParaRPr sz="2100">
              <a:solidFill>
                <a:srgbClr val="3C3C3B"/>
              </a:solidFill>
              <a:latin typeface="Pattaya"/>
              <a:ea typeface="Pattaya"/>
              <a:cs typeface="Pattaya"/>
              <a:sym typeface="Pattaya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029700" y="9724325"/>
            <a:ext cx="141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3C3C3B"/>
                </a:solidFill>
                <a:latin typeface="Pattaya"/>
                <a:ea typeface="Pattaya"/>
                <a:cs typeface="Pattaya"/>
                <a:sym typeface="Pattaya"/>
              </a:rPr>
              <a:t>Sollicitudin</a:t>
            </a:r>
            <a:endParaRPr sz="2100">
              <a:solidFill>
                <a:srgbClr val="3C3C3B"/>
              </a:solidFill>
              <a:latin typeface="Pattaya"/>
              <a:ea typeface="Pattaya"/>
              <a:cs typeface="Pattaya"/>
              <a:sym typeface="Pattay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151606" y="9724313"/>
            <a:ext cx="120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3C3C3B"/>
                </a:solidFill>
                <a:latin typeface="Pattaya"/>
                <a:ea typeface="Pattaya"/>
                <a:cs typeface="Pattaya"/>
                <a:sym typeface="Pattaya"/>
              </a:rPr>
              <a:t>Maximus</a:t>
            </a:r>
            <a:endParaRPr sz="2100">
              <a:solidFill>
                <a:srgbClr val="3C3C3B"/>
              </a:solidFill>
              <a:latin typeface="Pattaya"/>
              <a:ea typeface="Pattaya"/>
              <a:cs typeface="Pattaya"/>
              <a:sym typeface="Pattaya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02025" y="609900"/>
            <a:ext cx="581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>
                <a:solidFill>
                  <a:srgbClr val="3C3C3B"/>
                </a:solidFill>
                <a:latin typeface="Caveat Brush"/>
                <a:ea typeface="Caveat Brush"/>
                <a:cs typeface="Caveat Brush"/>
                <a:sym typeface="Caveat Brush"/>
              </a:rPr>
              <a:t>CLASSIC COCKTAILS</a:t>
            </a:r>
            <a:endParaRPr sz="6200">
              <a:solidFill>
                <a:srgbClr val="3C3C3B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>
            <a:off x="2298251" y="1684800"/>
            <a:ext cx="4721977" cy="731250"/>
            <a:chOff x="2298225" y="1684800"/>
            <a:chExt cx="4662300" cy="731250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2298225" y="1684800"/>
              <a:ext cx="466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Sollicitudin--------------------------19$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2298225" y="2046750"/>
              <a:ext cx="466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Proin auctor auctor libero vel tempor. Nulla facilisi. Interdum et malesuada fames ac ante ipsum primis in faucibus.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2126800" y="2607769"/>
            <a:ext cx="4893359" cy="731229"/>
            <a:chOff x="2298223" y="1684813"/>
            <a:chExt cx="4833902" cy="731229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2298225" y="1684813"/>
              <a:ext cx="4833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Gravida------------------------------19$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2298223" y="2046741"/>
              <a:ext cx="483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Phasellus dictum purus sit amet mattis lobortis. Sed metus nisi, egestas id libero sed, gravida consectetur ligula.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2126667" y="3530717"/>
            <a:ext cx="4833406" cy="731250"/>
            <a:chOff x="2298225" y="1656225"/>
            <a:chExt cx="4662300" cy="731250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2298225" y="1656225"/>
              <a:ext cx="466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Magma------------------------------21$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2298225" y="2018175"/>
              <a:ext cx="466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Morbi ut sapien consectetur, sagittis diam non, feugiat leo. In ac nibh consequat, rhoncus lectus quis, eleifend dui.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717075" y="4453687"/>
            <a:ext cx="4662300" cy="731238"/>
            <a:chOff x="2298225" y="1684800"/>
            <a:chExt cx="4662300" cy="731238"/>
          </a:xfrm>
        </p:grpSpPr>
        <p:sp>
          <p:nvSpPr>
            <p:cNvPr id="109" name="Google Shape;109;p14"/>
            <p:cNvSpPr txBox="1"/>
            <p:nvPr/>
          </p:nvSpPr>
          <p:spPr>
            <a:xfrm>
              <a:off x="2298225" y="1684800"/>
              <a:ext cx="466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Sodales---------------------------18$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2298225" y="2046738"/>
              <a:ext cx="4434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Sed rutrum arcu eu eros scelerisque, vel sodales neque tincidunt. Nulla facilisi. Donec in dignissim metus. Curabitur consequat varius faucibus.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717075" y="5376656"/>
            <a:ext cx="4662300" cy="731250"/>
            <a:chOff x="2298225" y="1684800"/>
            <a:chExt cx="4662300" cy="731250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2298225" y="1684800"/>
              <a:ext cx="466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Blandit---------------------------24$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2298225" y="2046750"/>
              <a:ext cx="466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Nam at lectus elit. Etiam a velit eu justo consectetur cursus in vitae dui. Curabitur quis metus sodales turpis faucibus ornare malesuada non neque.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717075" y="6299625"/>
            <a:ext cx="4996200" cy="731250"/>
            <a:chOff x="2298225" y="1665763"/>
            <a:chExt cx="4996200" cy="731250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2298225" y="1665763"/>
              <a:ext cx="4996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Mauris--------------------------------19$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2298225" y="2027713"/>
              <a:ext cx="4833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Pellentesque condimentum, turpis nec euismod semper, diam mi tristique nunc, non mollis nunc augue nec nibh.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00" y="278096"/>
            <a:ext cx="6991200" cy="10135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5"/>
          <p:cNvGrpSpPr/>
          <p:nvPr/>
        </p:nvGrpSpPr>
        <p:grpSpPr>
          <a:xfrm>
            <a:off x="1312200" y="831925"/>
            <a:ext cx="4927000" cy="9014751"/>
            <a:chOff x="1312200" y="831925"/>
            <a:chExt cx="4927000" cy="9014751"/>
          </a:xfrm>
        </p:grpSpPr>
        <p:pic>
          <p:nvPicPr>
            <p:cNvPr id="123" name="Google Shape;12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60050" y="831925"/>
              <a:ext cx="2565945" cy="343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12200" y="3039925"/>
              <a:ext cx="1318829" cy="1980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80975" y="4901598"/>
              <a:ext cx="1458225" cy="2100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5925" y="6407125"/>
              <a:ext cx="2253775" cy="343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600" y="705150"/>
            <a:ext cx="1346975" cy="5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1275" y="694801"/>
            <a:ext cx="1458225" cy="79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9825" y="1474079"/>
            <a:ext cx="1574225" cy="282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12625" y="2347049"/>
            <a:ext cx="1796050" cy="282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1975" y="5444713"/>
            <a:ext cx="1574225" cy="258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32400" y="6739753"/>
            <a:ext cx="1458225" cy="3259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15"/>
          <p:cNvGrpSpPr/>
          <p:nvPr/>
        </p:nvGrpSpPr>
        <p:grpSpPr>
          <a:xfrm>
            <a:off x="1418800" y="3924224"/>
            <a:ext cx="5355828" cy="2191289"/>
            <a:chOff x="1418800" y="3924224"/>
            <a:chExt cx="5355828" cy="2191289"/>
          </a:xfrm>
        </p:grpSpPr>
        <p:pic>
          <p:nvPicPr>
            <p:cNvPr id="134" name="Google Shape;134;p15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389775" y="3924224"/>
              <a:ext cx="384853" cy="73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418800" y="5533688"/>
              <a:ext cx="513137" cy="581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15"/>
          <p:cNvGrpSpPr/>
          <p:nvPr/>
        </p:nvGrpSpPr>
        <p:grpSpPr>
          <a:xfrm>
            <a:off x="2231576" y="1656225"/>
            <a:ext cx="4721977" cy="731250"/>
            <a:chOff x="2298225" y="1684800"/>
            <a:chExt cx="4662300" cy="731250"/>
          </a:xfrm>
        </p:grpSpPr>
        <p:sp>
          <p:nvSpPr>
            <p:cNvPr id="137" name="Google Shape;137;p15"/>
            <p:cNvSpPr txBox="1"/>
            <p:nvPr/>
          </p:nvSpPr>
          <p:spPr>
            <a:xfrm>
              <a:off x="2298225" y="1684800"/>
              <a:ext cx="466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Integer------------------------------17$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2298225" y="2046750"/>
              <a:ext cx="466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Aliquam laoreet, turpis scelerisque suscipit molestie, nisl nibh ullamcorper est, molestie auctor risus sem ut nibh.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1850450" y="2576828"/>
            <a:ext cx="3362354" cy="731225"/>
            <a:chOff x="2298222" y="1684823"/>
            <a:chExt cx="2796601" cy="731225"/>
          </a:xfrm>
        </p:grpSpPr>
        <p:sp>
          <p:nvSpPr>
            <p:cNvPr id="140" name="Google Shape;140;p15"/>
            <p:cNvSpPr txBox="1"/>
            <p:nvPr/>
          </p:nvSpPr>
          <p:spPr>
            <a:xfrm>
              <a:off x="2298223" y="1684823"/>
              <a:ext cx="2796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Luctus------------------15$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2298222" y="2046748"/>
              <a:ext cx="279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Nullam pellentesque vestibulum massa, vel interdum tortor convallis a. Aliquam ac elit eu elit pharetra faucibusid felis.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1850448" y="3497406"/>
            <a:ext cx="3863055" cy="731250"/>
            <a:chOff x="2298231" y="1656233"/>
            <a:chExt cx="3726300" cy="731250"/>
          </a:xfrm>
        </p:grpSpPr>
        <p:sp>
          <p:nvSpPr>
            <p:cNvPr id="143" name="Google Shape;143;p15"/>
            <p:cNvSpPr txBox="1"/>
            <p:nvPr/>
          </p:nvSpPr>
          <p:spPr>
            <a:xfrm>
              <a:off x="2298231" y="1656233"/>
              <a:ext cx="3726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Laoreet---------------------25$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2298231" y="2018183"/>
              <a:ext cx="372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Morbi lectus elit, aliquam vitae ullamcorper sit amet, pretium id velit. Etiam lectus mauris, hendrerit eget erat sit amet mi.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717075" y="4418009"/>
            <a:ext cx="4843800" cy="731250"/>
            <a:chOff x="2298225" y="1684788"/>
            <a:chExt cx="4843800" cy="731250"/>
          </a:xfrm>
        </p:grpSpPr>
        <p:sp>
          <p:nvSpPr>
            <p:cNvPr id="146" name="Google Shape;146;p15"/>
            <p:cNvSpPr txBox="1"/>
            <p:nvPr/>
          </p:nvSpPr>
          <p:spPr>
            <a:xfrm>
              <a:off x="2298225" y="1684788"/>
              <a:ext cx="484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Praesent------------------------------14$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2298225" y="2046738"/>
              <a:ext cx="48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In venenatis mauris vitae rutrum mattis. Donec ut diam vestibulum, blandit mi mattis, lacinia mauris. Sed rutrum hendrerit erat non vestibulum.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2079150" y="5338613"/>
            <a:ext cx="4767600" cy="731250"/>
            <a:chOff x="2298225" y="1684794"/>
            <a:chExt cx="4767600" cy="731250"/>
          </a:xfrm>
        </p:grpSpPr>
        <p:sp>
          <p:nvSpPr>
            <p:cNvPr id="149" name="Google Shape;149;p15"/>
            <p:cNvSpPr txBox="1"/>
            <p:nvPr/>
          </p:nvSpPr>
          <p:spPr>
            <a:xfrm>
              <a:off x="2298225" y="1684794"/>
              <a:ext cx="4767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Blandit------------------------------21$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2298225" y="2046744"/>
              <a:ext cx="476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Donec vel lacus tincidunt, sollicitudin massa nec, elementum diam. Etiam sagittis leo at lacus euismod tristique. In non leo a sem maximus facilisis ac vel massa.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2079150" y="6259216"/>
            <a:ext cx="4929600" cy="731250"/>
            <a:chOff x="2298225" y="1665763"/>
            <a:chExt cx="4929600" cy="731250"/>
          </a:xfrm>
        </p:grpSpPr>
        <p:sp>
          <p:nvSpPr>
            <p:cNvPr id="152" name="Google Shape;152;p15"/>
            <p:cNvSpPr txBox="1"/>
            <p:nvPr/>
          </p:nvSpPr>
          <p:spPr>
            <a:xfrm>
              <a:off x="2298225" y="1665763"/>
              <a:ext cx="492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Massa------------------------------20$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2298225" y="2027713"/>
              <a:ext cx="4160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Praesent in faucibus justo. Suspendisse tempor mi libero, sed fermentum urna bibendum eu. Phasellus non elementum mi.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2079174" y="7179825"/>
            <a:ext cx="3481778" cy="731250"/>
            <a:chOff x="2298225" y="1665763"/>
            <a:chExt cx="4929602" cy="731250"/>
          </a:xfrm>
        </p:grpSpPr>
        <p:sp>
          <p:nvSpPr>
            <p:cNvPr id="155" name="Google Shape;155;p15"/>
            <p:cNvSpPr txBox="1"/>
            <p:nvPr/>
          </p:nvSpPr>
          <p:spPr>
            <a:xfrm>
              <a:off x="2298225" y="1665763"/>
              <a:ext cx="492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Sodales------------------14$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2298227" y="2027713"/>
              <a:ext cx="4929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Suspendisse id ligula elementum, sagittis nibh vitae, convallis sapien. Maecenas at lacus ultricies, scelerisque.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57" name="Google Shape;157;p15"/>
          <p:cNvGrpSpPr/>
          <p:nvPr/>
        </p:nvGrpSpPr>
        <p:grpSpPr>
          <a:xfrm>
            <a:off x="717075" y="8100422"/>
            <a:ext cx="4843800" cy="731250"/>
            <a:chOff x="2298225" y="1684788"/>
            <a:chExt cx="4843800" cy="731250"/>
          </a:xfrm>
        </p:grpSpPr>
        <p:sp>
          <p:nvSpPr>
            <p:cNvPr id="158" name="Google Shape;158;p15"/>
            <p:cNvSpPr txBox="1"/>
            <p:nvPr/>
          </p:nvSpPr>
          <p:spPr>
            <a:xfrm>
              <a:off x="2298225" y="1684788"/>
              <a:ext cx="484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Tortor-------------------------------27$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2298225" y="2046738"/>
              <a:ext cx="48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Morbi porta ligula nec ex scelerisque dapibus. Proin placerat mattis ipsum, et aliquet mauris vestibulum rutrum.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160" name="Google Shape;160;p15"/>
          <p:cNvGrpSpPr/>
          <p:nvPr/>
        </p:nvGrpSpPr>
        <p:grpSpPr>
          <a:xfrm>
            <a:off x="717075" y="9021025"/>
            <a:ext cx="4843800" cy="731250"/>
            <a:chOff x="2298225" y="1656213"/>
            <a:chExt cx="4843800" cy="731250"/>
          </a:xfrm>
        </p:grpSpPr>
        <p:sp>
          <p:nvSpPr>
            <p:cNvPr id="161" name="Google Shape;161;p15"/>
            <p:cNvSpPr txBox="1"/>
            <p:nvPr/>
          </p:nvSpPr>
          <p:spPr>
            <a:xfrm>
              <a:off x="2298225" y="1656213"/>
              <a:ext cx="4843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latin typeface="Dancing Script"/>
                  <a:ea typeface="Dancing Script"/>
                  <a:cs typeface="Dancing Script"/>
                  <a:sym typeface="Dancing Script"/>
                </a:rPr>
                <a:t>Mauris------------------------------26$</a:t>
              </a:r>
              <a:endParaRPr sz="2000"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2298225" y="2018163"/>
              <a:ext cx="4843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75756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Pellentesque condimentum, turpis nec euismod semper, diam mi tristique nunc, non mollis nunc augue nec nibh.</a:t>
              </a:r>
              <a:endParaRPr sz="1200">
                <a:solidFill>
                  <a:srgbClr val="575756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sp>
        <p:nvSpPr>
          <p:cNvPr id="163" name="Google Shape;163;p15"/>
          <p:cNvSpPr txBox="1"/>
          <p:nvPr/>
        </p:nvSpPr>
        <p:spPr>
          <a:xfrm>
            <a:off x="902025" y="609900"/>
            <a:ext cx="581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>
                <a:solidFill>
                  <a:srgbClr val="3C3C3B"/>
                </a:solidFill>
                <a:latin typeface="Caveat Brush"/>
                <a:ea typeface="Caveat Brush"/>
                <a:cs typeface="Caveat Brush"/>
                <a:sym typeface="Caveat Brush"/>
              </a:rPr>
              <a:t>LONG DRINKS</a:t>
            </a:r>
            <a:endParaRPr sz="6200">
              <a:solidFill>
                <a:srgbClr val="3C3C3B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6"/>
          <p:cNvGrpSpPr/>
          <p:nvPr/>
        </p:nvGrpSpPr>
        <p:grpSpPr>
          <a:xfrm>
            <a:off x="568075" y="838450"/>
            <a:ext cx="5871924" cy="9186150"/>
            <a:chOff x="568075" y="838450"/>
            <a:chExt cx="5871924" cy="9186150"/>
          </a:xfrm>
        </p:grpSpPr>
        <p:pic>
          <p:nvPicPr>
            <p:cNvPr id="169" name="Google Shape;16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63123">
              <a:off x="3702375" y="947225"/>
              <a:ext cx="1605312" cy="3304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8075" y="3968837"/>
              <a:ext cx="1803449" cy="2878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07471">
              <a:off x="3689014" y="6479103"/>
              <a:ext cx="2558571" cy="3406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b="0" l="6803" r="0" t="18126"/>
          <a:stretch/>
        </p:blipFill>
        <p:spPr>
          <a:xfrm>
            <a:off x="0" y="0"/>
            <a:ext cx="2565526" cy="33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413417">
            <a:off x="3055025" y="338750"/>
            <a:ext cx="1295400" cy="17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8">
            <a:alphaModFix/>
          </a:blip>
          <a:srcRect b="0" l="0" r="11480" t="19536"/>
          <a:stretch/>
        </p:blipFill>
        <p:spPr>
          <a:xfrm>
            <a:off x="4413675" y="0"/>
            <a:ext cx="3146325" cy="33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9">
            <a:alphaModFix/>
          </a:blip>
          <a:srcRect b="17505" l="7604" r="0" t="0"/>
          <a:stretch/>
        </p:blipFill>
        <p:spPr>
          <a:xfrm>
            <a:off x="0" y="6844750"/>
            <a:ext cx="2505125" cy="38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22503" y="7870151"/>
            <a:ext cx="1943572" cy="28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11">
            <a:alphaModFix/>
          </a:blip>
          <a:srcRect b="19491" l="-450" r="450" t="0"/>
          <a:stretch/>
        </p:blipFill>
        <p:spPr>
          <a:xfrm>
            <a:off x="4632500" y="7050900"/>
            <a:ext cx="2752901" cy="365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705397">
            <a:off x="373677" y="3818910"/>
            <a:ext cx="1943575" cy="238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405756">
            <a:off x="2333442" y="3286488"/>
            <a:ext cx="2434115" cy="38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28825" y="3380775"/>
            <a:ext cx="2181725" cy="337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