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Bebas Neue"/>
      <p:regular r:id="rId11"/>
    </p:embeddedFont>
    <p:embeddedFont>
      <p:font typeface="Kristi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422">
          <p15:clr>
            <a:srgbClr val="747775"/>
          </p15:clr>
        </p15:guide>
        <p15:guide id="3" orient="horz" pos="4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422"/>
        <p:guide pos="45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ebasNeue-regular.fntdata"/><Relationship Id="rId10" Type="http://schemas.openxmlformats.org/officeDocument/2006/relationships/font" Target="fonts/Roboto-boldItalic.fntdata"/><Relationship Id="rId12" Type="http://schemas.openxmlformats.org/officeDocument/2006/relationships/font" Target="fonts/Kristi-regular.fntdata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" y="1"/>
            <a:ext cx="7559999" cy="10691999"/>
            <a:chOff x="1" y="1"/>
            <a:chExt cx="7559999" cy="10691999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602" l="681" r="602" t="602"/>
            <a:stretch/>
          </p:blipFill>
          <p:spPr>
            <a:xfrm>
              <a:off x="1" y="1"/>
              <a:ext cx="7559999" cy="10691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22" y="1"/>
              <a:ext cx="7554357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5489027" y="756525"/>
            <a:ext cx="1998900" cy="2047200"/>
          </a:xfrm>
          <a:prstGeom prst="rect">
            <a:avLst/>
          </a:prstGeom>
          <a:noFill/>
          <a:ln>
            <a:noFill/>
          </a:ln>
          <a:effectLst>
            <a:outerShdw rotWithShape="0" algn="bl" dir="2220000" dist="28575">
              <a:srgbClr val="434343">
                <a:alpha val="32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800">
                <a:solidFill>
                  <a:srgbClr val="F9D640"/>
                </a:solidFill>
                <a:latin typeface="Bebas Neue"/>
                <a:ea typeface="Bebas Neue"/>
                <a:cs typeface="Bebas Neue"/>
                <a:sym typeface="Bebas Neue"/>
              </a:rPr>
              <a:t>sat</a:t>
            </a:r>
            <a:endParaRPr sz="7800">
              <a:solidFill>
                <a:srgbClr val="F9D64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57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june</a:t>
            </a:r>
            <a:endParaRPr sz="57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500">
                <a:solidFill>
                  <a:srgbClr val="F9D640"/>
                </a:solidFill>
                <a:latin typeface="Bebas Neue"/>
                <a:ea typeface="Bebas Neue"/>
                <a:cs typeface="Bebas Neue"/>
                <a:sym typeface="Bebas Neue"/>
              </a:rPr>
              <a:t>21ST</a:t>
            </a:r>
            <a:endParaRPr sz="5500">
              <a:solidFill>
                <a:srgbClr val="F9D64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8" name="Google Shape;58;p13"/>
          <p:cNvSpPr txBox="1"/>
          <p:nvPr/>
        </p:nvSpPr>
        <p:spPr>
          <a:xfrm rot="5400000">
            <a:off x="-385491" y="1590150"/>
            <a:ext cx="1998900" cy="258600"/>
          </a:xfrm>
          <a:prstGeom prst="rect">
            <a:avLst/>
          </a:prstGeom>
          <a:noFill/>
          <a:ln>
            <a:noFill/>
          </a:ln>
          <a:effectLst>
            <a:outerShdw rotWithShape="0" algn="bl" dir="1440000" dist="57150">
              <a:srgbClr val="666666">
                <a:alpha val="26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your club presents</a:t>
            </a:r>
            <a:endParaRPr sz="24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02700" y="8544397"/>
            <a:ext cx="6354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free entry • Free Parking </a:t>
            </a:r>
            <a:endParaRPr sz="4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9D640"/>
                </a:solidFill>
                <a:latin typeface="Bebas Neue"/>
                <a:ea typeface="Bebas Neue"/>
                <a:cs typeface="Bebas Neue"/>
                <a:sym typeface="Bebas Neue"/>
              </a:rPr>
              <a:t>Free champagne</a:t>
            </a:r>
            <a:endParaRPr sz="4000">
              <a:solidFill>
                <a:srgbClr val="F9D64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602700" y="9816702"/>
            <a:ext cx="6354600" cy="435538"/>
            <a:chOff x="602700" y="9816702"/>
            <a:chExt cx="6354600" cy="435538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602700" y="9816702"/>
              <a:ext cx="6354600" cy="19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DOORS OPEN AT 11PM // ENTER GIRLS // DRESS TO IMPRESS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2123100" y="10104340"/>
              <a:ext cx="3313800" cy="1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F9D640"/>
                  </a:solidFill>
                  <a:latin typeface="Roboto"/>
                  <a:ea typeface="Roboto"/>
                  <a:cs typeface="Roboto"/>
                  <a:sym typeface="Roboto"/>
                </a:rPr>
                <a:t>WWW.CLUBWEBSITE.COM</a:t>
              </a:r>
              <a:endParaRPr b="1" sz="1200">
                <a:solidFill>
                  <a:srgbClr val="F9D6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602700" y="4116730"/>
            <a:ext cx="6354600" cy="4617600"/>
            <a:chOff x="602700" y="4116730"/>
            <a:chExt cx="6354600" cy="461760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602700" y="4116730"/>
              <a:ext cx="6354600" cy="46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CLUB</a:t>
              </a:r>
              <a:endParaRPr sz="3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602700" y="5749576"/>
              <a:ext cx="6354600" cy="2401200"/>
            </a:xfrm>
            <a:prstGeom prst="rect">
              <a:avLst/>
            </a:prstGeom>
            <a:noFill/>
            <a:ln>
              <a:noFill/>
            </a:ln>
            <a:effectLst>
              <a:outerShdw blurRad="100013" rotWithShape="0" algn="bl" dir="5400000" dist="3810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600">
                  <a:solidFill>
                    <a:srgbClr val="F9D640"/>
                  </a:solidFill>
                  <a:latin typeface="Kristi"/>
                  <a:ea typeface="Kristi"/>
                  <a:cs typeface="Kristi"/>
                  <a:sym typeface="Kristi"/>
                </a:rPr>
                <a:t>Party</a:t>
              </a:r>
              <a:endParaRPr sz="15600">
                <a:solidFill>
                  <a:srgbClr val="F9D640"/>
                </a:solidFill>
                <a:latin typeface="Kristi"/>
                <a:ea typeface="Kristi"/>
                <a:cs typeface="Kristi"/>
                <a:sym typeface="Krist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