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368">
          <p15:clr>
            <a:srgbClr val="747775"/>
          </p15:clr>
        </p15:guide>
        <p15:guide id="2" pos="2381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368" orient="horz"/>
        <p:guide pos="2381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oogle Shape;54;p13"/>
          <p:cNvGrpSpPr/>
          <p:nvPr/>
        </p:nvGrpSpPr>
        <p:grpSpPr>
          <a:xfrm>
            <a:off x="-200" y="0"/>
            <a:ext cx="7560200" cy="10698349"/>
            <a:chOff x="-200" y="0"/>
            <a:chExt cx="7560200" cy="10698349"/>
          </a:xfrm>
        </p:grpSpPr>
        <p:sp>
          <p:nvSpPr>
            <p:cNvPr id="55" name="Google Shape;55;p13"/>
            <p:cNvSpPr/>
            <p:nvPr/>
          </p:nvSpPr>
          <p:spPr>
            <a:xfrm>
              <a:off x="0" y="0"/>
              <a:ext cx="7560000" cy="10692000"/>
            </a:xfrm>
            <a:prstGeom prst="rect">
              <a:avLst/>
            </a:prstGeom>
            <a:solidFill>
              <a:srgbClr val="A0DCE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pic>
          <p:nvPicPr>
            <p:cNvPr id="56" name="Google Shape;56;p13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211" y="1"/>
              <a:ext cx="7559577" cy="1069199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7" name="Google Shape;57;p13"/>
            <p:cNvPicPr preferRelativeResize="0"/>
            <p:nvPr/>
          </p:nvPicPr>
          <p:blipFill rotWithShape="1">
            <a:blip r:embed="rId4">
              <a:alphaModFix/>
            </a:blip>
            <a:srcRect b="7944" l="2258" r="7021" t="0"/>
            <a:stretch/>
          </p:blipFill>
          <p:spPr>
            <a:xfrm>
              <a:off x="-200" y="6817575"/>
              <a:ext cx="7560000" cy="3880774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58" name="Google Shape;58;p13"/>
          <p:cNvGrpSpPr/>
          <p:nvPr/>
        </p:nvGrpSpPr>
        <p:grpSpPr>
          <a:xfrm>
            <a:off x="0" y="10156225"/>
            <a:ext cx="7560000" cy="540000"/>
            <a:chOff x="0" y="10156225"/>
            <a:chExt cx="7560000" cy="540000"/>
          </a:xfrm>
        </p:grpSpPr>
        <p:sp>
          <p:nvSpPr>
            <p:cNvPr id="59" name="Google Shape;59;p13"/>
            <p:cNvSpPr/>
            <p:nvPr/>
          </p:nvSpPr>
          <p:spPr>
            <a:xfrm>
              <a:off x="0" y="10156225"/>
              <a:ext cx="7560000" cy="5400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" name="Google Shape;60;p13"/>
            <p:cNvSpPr txBox="1"/>
            <p:nvPr/>
          </p:nvSpPr>
          <p:spPr>
            <a:xfrm>
              <a:off x="1914300" y="10249213"/>
              <a:ext cx="3731400" cy="354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300">
                  <a:solidFill>
                    <a:srgbClr val="F16148"/>
                  </a:solidFill>
                  <a:latin typeface="Impact"/>
                  <a:ea typeface="Impact"/>
                  <a:cs typeface="Impact"/>
                  <a:sym typeface="Impact"/>
                </a:rPr>
                <a:t>CALL NOW:</a:t>
              </a:r>
              <a:r>
                <a:rPr lang="ru" sz="2300">
                  <a:latin typeface="Impact"/>
                  <a:ea typeface="Impact"/>
                  <a:cs typeface="Impact"/>
                  <a:sym typeface="Impact"/>
                </a:rPr>
                <a:t> </a:t>
              </a:r>
              <a:r>
                <a:rPr lang="ru" sz="2300">
                  <a:solidFill>
                    <a:srgbClr val="31558F"/>
                  </a:solidFill>
                  <a:latin typeface="Impact"/>
                  <a:ea typeface="Impact"/>
                  <a:cs typeface="Impact"/>
                  <a:sym typeface="Impact"/>
                </a:rPr>
                <a:t>+0123 456 789</a:t>
              </a:r>
              <a:endParaRPr sz="2300">
                <a:solidFill>
                  <a:srgbClr val="31558F"/>
                </a:solidFill>
                <a:latin typeface="Impact"/>
                <a:ea typeface="Impact"/>
                <a:cs typeface="Impact"/>
                <a:sym typeface="Impact"/>
              </a:endParaRPr>
            </a:p>
          </p:txBody>
        </p:sp>
      </p:grpSp>
      <p:grpSp>
        <p:nvGrpSpPr>
          <p:cNvPr id="61" name="Google Shape;61;p13"/>
          <p:cNvGrpSpPr/>
          <p:nvPr/>
        </p:nvGrpSpPr>
        <p:grpSpPr>
          <a:xfrm>
            <a:off x="769050" y="629762"/>
            <a:ext cx="6021900" cy="2701825"/>
            <a:chOff x="769050" y="629762"/>
            <a:chExt cx="6021900" cy="2701825"/>
          </a:xfrm>
        </p:grpSpPr>
        <p:sp>
          <p:nvSpPr>
            <p:cNvPr id="62" name="Google Shape;62;p13"/>
            <p:cNvSpPr txBox="1"/>
            <p:nvPr/>
          </p:nvSpPr>
          <p:spPr>
            <a:xfrm>
              <a:off x="769050" y="629762"/>
              <a:ext cx="6021900" cy="1539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0000">
                  <a:solidFill>
                    <a:srgbClr val="F16148"/>
                  </a:solidFill>
                  <a:latin typeface="Impact"/>
                  <a:ea typeface="Impact"/>
                  <a:cs typeface="Impact"/>
                  <a:sym typeface="Impact"/>
                </a:rPr>
                <a:t>CLEANING</a:t>
              </a:r>
              <a:endParaRPr sz="10000">
                <a:solidFill>
                  <a:srgbClr val="F16148"/>
                </a:solidFill>
                <a:latin typeface="Impact"/>
                <a:ea typeface="Impact"/>
                <a:cs typeface="Impact"/>
                <a:sym typeface="Impact"/>
              </a:endParaRPr>
            </a:p>
          </p:txBody>
        </p:sp>
        <p:sp>
          <p:nvSpPr>
            <p:cNvPr id="63" name="Google Shape;63;p13"/>
            <p:cNvSpPr txBox="1"/>
            <p:nvPr/>
          </p:nvSpPr>
          <p:spPr>
            <a:xfrm>
              <a:off x="769050" y="1792287"/>
              <a:ext cx="6021900" cy="1539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0000">
                  <a:solidFill>
                    <a:srgbClr val="31558F"/>
                  </a:solidFill>
                  <a:latin typeface="Impact"/>
                  <a:ea typeface="Impact"/>
                  <a:cs typeface="Impact"/>
                  <a:sym typeface="Impact"/>
                </a:rPr>
                <a:t>SERVICES</a:t>
              </a:r>
              <a:endParaRPr sz="10000">
                <a:solidFill>
                  <a:srgbClr val="31558F"/>
                </a:solidFill>
                <a:latin typeface="Impact"/>
                <a:ea typeface="Impact"/>
                <a:cs typeface="Impact"/>
                <a:sym typeface="Impact"/>
              </a:endParaRPr>
            </a:p>
          </p:txBody>
        </p:sp>
      </p:grpSp>
      <p:sp>
        <p:nvSpPr>
          <p:cNvPr id="64" name="Google Shape;64;p13"/>
          <p:cNvSpPr txBox="1"/>
          <p:nvPr/>
        </p:nvSpPr>
        <p:spPr>
          <a:xfrm>
            <a:off x="769050" y="4201275"/>
            <a:ext cx="6021900" cy="692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4500">
                <a:solidFill>
                  <a:srgbClr val="31558F"/>
                </a:solidFill>
                <a:latin typeface="Impact"/>
                <a:ea typeface="Impact"/>
                <a:cs typeface="Impact"/>
                <a:sym typeface="Impact"/>
              </a:rPr>
              <a:t>SERVICES OFFERED</a:t>
            </a:r>
            <a:endParaRPr sz="4500">
              <a:solidFill>
                <a:srgbClr val="31558F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cxnSp>
        <p:nvCxnSpPr>
          <p:cNvPr id="65" name="Google Shape;65;p13"/>
          <p:cNvCxnSpPr/>
          <p:nvPr/>
        </p:nvCxnSpPr>
        <p:spPr>
          <a:xfrm>
            <a:off x="1763300" y="4912078"/>
            <a:ext cx="4014600" cy="0"/>
          </a:xfrm>
          <a:prstGeom prst="straightConnector1">
            <a:avLst/>
          </a:prstGeom>
          <a:noFill/>
          <a:ln cap="flat" cmpd="sng" w="28575">
            <a:solidFill>
              <a:srgbClr val="31558F"/>
            </a:solidFill>
            <a:prstDash val="solid"/>
            <a:round/>
            <a:headEnd len="med" w="med" type="none"/>
            <a:tailEnd len="med" w="med" type="none"/>
          </a:ln>
        </p:spPr>
      </p:cxnSp>
      <p:grpSp>
        <p:nvGrpSpPr>
          <p:cNvPr id="66" name="Google Shape;66;p13"/>
          <p:cNvGrpSpPr/>
          <p:nvPr/>
        </p:nvGrpSpPr>
        <p:grpSpPr>
          <a:xfrm>
            <a:off x="1519275" y="3308728"/>
            <a:ext cx="4479010" cy="600300"/>
            <a:chOff x="1519275" y="3308728"/>
            <a:chExt cx="4479010" cy="600300"/>
          </a:xfrm>
        </p:grpSpPr>
        <p:sp>
          <p:nvSpPr>
            <p:cNvPr id="67" name="Google Shape;67;p13"/>
            <p:cNvSpPr txBox="1"/>
            <p:nvPr/>
          </p:nvSpPr>
          <p:spPr>
            <a:xfrm>
              <a:off x="1519275" y="3469000"/>
              <a:ext cx="17712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600">
                  <a:solidFill>
                    <a:srgbClr val="F16148"/>
                  </a:solidFill>
                  <a:latin typeface="Impact"/>
                  <a:ea typeface="Impact"/>
                  <a:cs typeface="Impact"/>
                  <a:sym typeface="Impact"/>
                </a:rPr>
                <a:t>APARTMENT </a:t>
              </a:r>
              <a:endParaRPr sz="2600">
                <a:solidFill>
                  <a:srgbClr val="F16148"/>
                </a:solidFill>
                <a:latin typeface="Impact"/>
                <a:ea typeface="Impact"/>
                <a:cs typeface="Impact"/>
                <a:sym typeface="Impact"/>
              </a:endParaRPr>
            </a:p>
          </p:txBody>
        </p:sp>
        <p:sp>
          <p:nvSpPr>
            <p:cNvPr id="68" name="Google Shape;68;p13"/>
            <p:cNvSpPr txBox="1"/>
            <p:nvPr/>
          </p:nvSpPr>
          <p:spPr>
            <a:xfrm>
              <a:off x="3639076" y="3469000"/>
              <a:ext cx="9267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600">
                  <a:solidFill>
                    <a:srgbClr val="F16148"/>
                  </a:solidFill>
                  <a:latin typeface="Impact"/>
                  <a:ea typeface="Impact"/>
                  <a:cs typeface="Impact"/>
                  <a:sym typeface="Impact"/>
                </a:rPr>
                <a:t>HOME</a:t>
              </a:r>
              <a:endParaRPr sz="2600">
                <a:solidFill>
                  <a:srgbClr val="F16148"/>
                </a:solidFill>
                <a:latin typeface="Impact"/>
                <a:ea typeface="Impact"/>
                <a:cs typeface="Impact"/>
                <a:sym typeface="Impact"/>
              </a:endParaRPr>
            </a:p>
          </p:txBody>
        </p:sp>
        <p:sp>
          <p:nvSpPr>
            <p:cNvPr id="69" name="Google Shape;69;p13"/>
            <p:cNvSpPr txBox="1"/>
            <p:nvPr/>
          </p:nvSpPr>
          <p:spPr>
            <a:xfrm>
              <a:off x="4922184" y="3469000"/>
              <a:ext cx="10761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600">
                  <a:solidFill>
                    <a:srgbClr val="F16148"/>
                  </a:solidFill>
                  <a:latin typeface="Impact"/>
                  <a:ea typeface="Impact"/>
                  <a:cs typeface="Impact"/>
                  <a:sym typeface="Impact"/>
                </a:rPr>
                <a:t>OFFICE</a:t>
              </a:r>
              <a:endParaRPr sz="2600">
                <a:solidFill>
                  <a:srgbClr val="F16148"/>
                </a:solidFill>
                <a:latin typeface="Impact"/>
                <a:ea typeface="Impact"/>
                <a:cs typeface="Impact"/>
                <a:sym typeface="Impact"/>
              </a:endParaRPr>
            </a:p>
          </p:txBody>
        </p:sp>
        <p:sp>
          <p:nvSpPr>
            <p:cNvPr id="70" name="Google Shape;70;p13"/>
            <p:cNvSpPr txBox="1"/>
            <p:nvPr/>
          </p:nvSpPr>
          <p:spPr>
            <a:xfrm>
              <a:off x="3039613" y="3308728"/>
              <a:ext cx="926700" cy="600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3900">
                  <a:solidFill>
                    <a:srgbClr val="31558F"/>
                  </a:solidFill>
                  <a:latin typeface="Impact"/>
                  <a:ea typeface="Impact"/>
                  <a:cs typeface="Impact"/>
                  <a:sym typeface="Impact"/>
                </a:rPr>
                <a:t>:</a:t>
              </a:r>
              <a:endParaRPr sz="3900">
                <a:solidFill>
                  <a:srgbClr val="31558F"/>
                </a:solidFill>
                <a:latin typeface="Impact"/>
                <a:ea typeface="Impact"/>
                <a:cs typeface="Impact"/>
                <a:sym typeface="Impact"/>
              </a:endParaRPr>
            </a:p>
          </p:txBody>
        </p:sp>
        <p:sp>
          <p:nvSpPr>
            <p:cNvPr id="71" name="Google Shape;71;p13"/>
            <p:cNvSpPr txBox="1"/>
            <p:nvPr/>
          </p:nvSpPr>
          <p:spPr>
            <a:xfrm>
              <a:off x="4244029" y="3308728"/>
              <a:ext cx="926700" cy="600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3900">
                  <a:solidFill>
                    <a:srgbClr val="31558F"/>
                  </a:solidFill>
                  <a:latin typeface="Impact"/>
                  <a:ea typeface="Impact"/>
                  <a:cs typeface="Impact"/>
                  <a:sym typeface="Impact"/>
                </a:rPr>
                <a:t>:</a:t>
              </a:r>
              <a:endParaRPr sz="3900">
                <a:solidFill>
                  <a:srgbClr val="31558F"/>
                </a:solidFill>
                <a:latin typeface="Impact"/>
                <a:ea typeface="Impact"/>
                <a:cs typeface="Impact"/>
                <a:sym typeface="Impact"/>
              </a:endParaRPr>
            </a:p>
          </p:txBody>
        </p:sp>
      </p:grpSp>
      <p:grpSp>
        <p:nvGrpSpPr>
          <p:cNvPr id="72" name="Google Shape;72;p13"/>
          <p:cNvGrpSpPr/>
          <p:nvPr/>
        </p:nvGrpSpPr>
        <p:grpSpPr>
          <a:xfrm>
            <a:off x="1749500" y="5155225"/>
            <a:ext cx="4264519" cy="1333605"/>
            <a:chOff x="1749500" y="5155225"/>
            <a:chExt cx="4264519" cy="1333605"/>
          </a:xfrm>
        </p:grpSpPr>
        <p:grpSp>
          <p:nvGrpSpPr>
            <p:cNvPr id="73" name="Google Shape;73;p13"/>
            <p:cNvGrpSpPr/>
            <p:nvPr/>
          </p:nvGrpSpPr>
          <p:grpSpPr>
            <a:xfrm>
              <a:off x="1749500" y="5155225"/>
              <a:ext cx="2068450" cy="369300"/>
              <a:chOff x="1749500" y="5155225"/>
              <a:chExt cx="2068450" cy="369300"/>
            </a:xfrm>
          </p:grpSpPr>
          <p:sp>
            <p:nvSpPr>
              <p:cNvPr id="74" name="Google Shape;74;p13"/>
              <p:cNvSpPr txBox="1"/>
              <p:nvPr/>
            </p:nvSpPr>
            <p:spPr>
              <a:xfrm>
                <a:off x="2140650" y="5155225"/>
                <a:ext cx="1677300" cy="369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2400">
                    <a:solidFill>
                      <a:schemeClr val="lt1"/>
                    </a:solidFill>
                    <a:latin typeface="Impact"/>
                    <a:ea typeface="Impact"/>
                    <a:cs typeface="Impact"/>
                    <a:sym typeface="Impact"/>
                  </a:rPr>
                  <a:t>KITCHEN</a:t>
                </a:r>
                <a:endParaRPr sz="2400">
                  <a:solidFill>
                    <a:schemeClr val="lt1"/>
                  </a:solidFill>
                  <a:latin typeface="Impact"/>
                  <a:ea typeface="Impact"/>
                  <a:cs typeface="Impact"/>
                  <a:sym typeface="Impact"/>
                </a:endParaRPr>
              </a:p>
            </p:txBody>
          </p:sp>
          <p:grpSp>
            <p:nvGrpSpPr>
              <p:cNvPr id="75" name="Google Shape;75;p13"/>
              <p:cNvGrpSpPr/>
              <p:nvPr/>
            </p:nvGrpSpPr>
            <p:grpSpPr>
              <a:xfrm>
                <a:off x="1749500" y="5223775"/>
                <a:ext cx="232200" cy="232200"/>
                <a:chOff x="1495650" y="5223775"/>
                <a:chExt cx="232200" cy="232200"/>
              </a:xfrm>
            </p:grpSpPr>
            <p:sp>
              <p:nvSpPr>
                <p:cNvPr id="76" name="Google Shape;76;p13"/>
                <p:cNvSpPr/>
                <p:nvPr/>
              </p:nvSpPr>
              <p:spPr>
                <a:xfrm>
                  <a:off x="1495650" y="5223775"/>
                  <a:ext cx="232200" cy="232200"/>
                </a:xfrm>
                <a:prstGeom prst="ellipse">
                  <a:avLst/>
                </a:prstGeom>
                <a:solidFill>
                  <a:srgbClr val="31558F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77" name="Google Shape;77;p13"/>
                <p:cNvSpPr/>
                <p:nvPr/>
              </p:nvSpPr>
              <p:spPr>
                <a:xfrm>
                  <a:off x="1549750" y="5295588"/>
                  <a:ext cx="124000" cy="88575"/>
                </a:xfrm>
                <a:custGeom>
                  <a:rect b="b" l="l" r="r" t="t"/>
                  <a:pathLst>
                    <a:path extrusionOk="0" h="3543" w="4960">
                      <a:moveTo>
                        <a:pt x="0" y="1811"/>
                      </a:moveTo>
                      <a:lnTo>
                        <a:pt x="1732" y="3543"/>
                      </a:lnTo>
                      <a:lnTo>
                        <a:pt x="4960" y="0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lt1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sp>
          </p:grpSp>
        </p:grpSp>
        <p:grpSp>
          <p:nvGrpSpPr>
            <p:cNvPr id="78" name="Google Shape;78;p13"/>
            <p:cNvGrpSpPr/>
            <p:nvPr/>
          </p:nvGrpSpPr>
          <p:grpSpPr>
            <a:xfrm>
              <a:off x="1749500" y="5637377"/>
              <a:ext cx="2068450" cy="369300"/>
              <a:chOff x="1749500" y="5155225"/>
              <a:chExt cx="2068450" cy="369300"/>
            </a:xfrm>
          </p:grpSpPr>
          <p:sp>
            <p:nvSpPr>
              <p:cNvPr id="79" name="Google Shape;79;p13"/>
              <p:cNvSpPr txBox="1"/>
              <p:nvPr/>
            </p:nvSpPr>
            <p:spPr>
              <a:xfrm>
                <a:off x="2140650" y="5155225"/>
                <a:ext cx="1677300" cy="369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2400">
                    <a:solidFill>
                      <a:schemeClr val="lt1"/>
                    </a:solidFill>
                    <a:latin typeface="Impact"/>
                    <a:ea typeface="Impact"/>
                    <a:cs typeface="Impact"/>
                    <a:sym typeface="Impact"/>
                  </a:rPr>
                  <a:t>BATHROOM</a:t>
                </a:r>
                <a:endParaRPr sz="2400">
                  <a:solidFill>
                    <a:schemeClr val="lt1"/>
                  </a:solidFill>
                  <a:latin typeface="Impact"/>
                  <a:ea typeface="Impact"/>
                  <a:cs typeface="Impact"/>
                  <a:sym typeface="Impact"/>
                </a:endParaRPr>
              </a:p>
            </p:txBody>
          </p:sp>
          <p:grpSp>
            <p:nvGrpSpPr>
              <p:cNvPr id="80" name="Google Shape;80;p13"/>
              <p:cNvGrpSpPr/>
              <p:nvPr/>
            </p:nvGrpSpPr>
            <p:grpSpPr>
              <a:xfrm>
                <a:off x="1749500" y="5223775"/>
                <a:ext cx="232200" cy="232200"/>
                <a:chOff x="1495650" y="5223775"/>
                <a:chExt cx="232200" cy="232200"/>
              </a:xfrm>
            </p:grpSpPr>
            <p:sp>
              <p:nvSpPr>
                <p:cNvPr id="81" name="Google Shape;81;p13"/>
                <p:cNvSpPr/>
                <p:nvPr/>
              </p:nvSpPr>
              <p:spPr>
                <a:xfrm>
                  <a:off x="1495650" y="5223775"/>
                  <a:ext cx="232200" cy="232200"/>
                </a:xfrm>
                <a:prstGeom prst="ellipse">
                  <a:avLst/>
                </a:prstGeom>
                <a:solidFill>
                  <a:srgbClr val="31558F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82" name="Google Shape;82;p13"/>
                <p:cNvSpPr/>
                <p:nvPr/>
              </p:nvSpPr>
              <p:spPr>
                <a:xfrm>
                  <a:off x="1549750" y="5295588"/>
                  <a:ext cx="124000" cy="88575"/>
                </a:xfrm>
                <a:custGeom>
                  <a:rect b="b" l="l" r="r" t="t"/>
                  <a:pathLst>
                    <a:path extrusionOk="0" h="3543" w="4960">
                      <a:moveTo>
                        <a:pt x="0" y="1811"/>
                      </a:moveTo>
                      <a:lnTo>
                        <a:pt x="1732" y="3543"/>
                      </a:lnTo>
                      <a:lnTo>
                        <a:pt x="4960" y="0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lt1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sp>
          </p:grpSp>
        </p:grpSp>
        <p:grpSp>
          <p:nvGrpSpPr>
            <p:cNvPr id="83" name="Google Shape;83;p13"/>
            <p:cNvGrpSpPr/>
            <p:nvPr/>
          </p:nvGrpSpPr>
          <p:grpSpPr>
            <a:xfrm>
              <a:off x="1749500" y="6119530"/>
              <a:ext cx="2068450" cy="369300"/>
              <a:chOff x="1749500" y="5155225"/>
              <a:chExt cx="2068450" cy="369300"/>
            </a:xfrm>
          </p:grpSpPr>
          <p:sp>
            <p:nvSpPr>
              <p:cNvPr id="84" name="Google Shape;84;p13"/>
              <p:cNvSpPr txBox="1"/>
              <p:nvPr/>
            </p:nvSpPr>
            <p:spPr>
              <a:xfrm>
                <a:off x="2140650" y="5155225"/>
                <a:ext cx="1677300" cy="369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2400">
                    <a:solidFill>
                      <a:schemeClr val="lt1"/>
                    </a:solidFill>
                    <a:latin typeface="Impact"/>
                    <a:ea typeface="Impact"/>
                    <a:cs typeface="Impact"/>
                    <a:sym typeface="Impact"/>
                  </a:rPr>
                  <a:t>OFFICE</a:t>
                </a:r>
                <a:endParaRPr sz="2400">
                  <a:solidFill>
                    <a:schemeClr val="lt1"/>
                  </a:solidFill>
                  <a:latin typeface="Impact"/>
                  <a:ea typeface="Impact"/>
                  <a:cs typeface="Impact"/>
                  <a:sym typeface="Impact"/>
                </a:endParaRPr>
              </a:p>
            </p:txBody>
          </p:sp>
          <p:grpSp>
            <p:nvGrpSpPr>
              <p:cNvPr id="85" name="Google Shape;85;p13"/>
              <p:cNvGrpSpPr/>
              <p:nvPr/>
            </p:nvGrpSpPr>
            <p:grpSpPr>
              <a:xfrm>
                <a:off x="1749500" y="5223775"/>
                <a:ext cx="232200" cy="232200"/>
                <a:chOff x="1495650" y="5223775"/>
                <a:chExt cx="232200" cy="232200"/>
              </a:xfrm>
            </p:grpSpPr>
            <p:sp>
              <p:nvSpPr>
                <p:cNvPr id="86" name="Google Shape;86;p13"/>
                <p:cNvSpPr/>
                <p:nvPr/>
              </p:nvSpPr>
              <p:spPr>
                <a:xfrm>
                  <a:off x="1495650" y="5223775"/>
                  <a:ext cx="232200" cy="232200"/>
                </a:xfrm>
                <a:prstGeom prst="ellipse">
                  <a:avLst/>
                </a:prstGeom>
                <a:solidFill>
                  <a:srgbClr val="31558F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87" name="Google Shape;87;p13"/>
                <p:cNvSpPr/>
                <p:nvPr/>
              </p:nvSpPr>
              <p:spPr>
                <a:xfrm>
                  <a:off x="1549750" y="5295588"/>
                  <a:ext cx="124000" cy="88575"/>
                </a:xfrm>
                <a:custGeom>
                  <a:rect b="b" l="l" r="r" t="t"/>
                  <a:pathLst>
                    <a:path extrusionOk="0" h="3543" w="4960">
                      <a:moveTo>
                        <a:pt x="0" y="1811"/>
                      </a:moveTo>
                      <a:lnTo>
                        <a:pt x="1732" y="3543"/>
                      </a:lnTo>
                      <a:lnTo>
                        <a:pt x="4960" y="0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lt1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sp>
          </p:grpSp>
        </p:grpSp>
        <p:grpSp>
          <p:nvGrpSpPr>
            <p:cNvPr id="88" name="Google Shape;88;p13"/>
            <p:cNvGrpSpPr/>
            <p:nvPr/>
          </p:nvGrpSpPr>
          <p:grpSpPr>
            <a:xfrm>
              <a:off x="3945569" y="5155225"/>
              <a:ext cx="2068450" cy="369300"/>
              <a:chOff x="1749500" y="5155225"/>
              <a:chExt cx="2068450" cy="369300"/>
            </a:xfrm>
          </p:grpSpPr>
          <p:sp>
            <p:nvSpPr>
              <p:cNvPr id="89" name="Google Shape;89;p13"/>
              <p:cNvSpPr txBox="1"/>
              <p:nvPr/>
            </p:nvSpPr>
            <p:spPr>
              <a:xfrm>
                <a:off x="2140650" y="5155225"/>
                <a:ext cx="1677300" cy="369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2400">
                    <a:solidFill>
                      <a:schemeClr val="lt1"/>
                    </a:solidFill>
                    <a:latin typeface="Impact"/>
                    <a:ea typeface="Impact"/>
                    <a:cs typeface="Impact"/>
                    <a:sym typeface="Impact"/>
                  </a:rPr>
                  <a:t>DUSTING</a:t>
                </a:r>
                <a:endParaRPr sz="2400">
                  <a:solidFill>
                    <a:schemeClr val="lt1"/>
                  </a:solidFill>
                  <a:latin typeface="Impact"/>
                  <a:ea typeface="Impact"/>
                  <a:cs typeface="Impact"/>
                  <a:sym typeface="Impact"/>
                </a:endParaRPr>
              </a:p>
            </p:txBody>
          </p:sp>
          <p:grpSp>
            <p:nvGrpSpPr>
              <p:cNvPr id="90" name="Google Shape;90;p13"/>
              <p:cNvGrpSpPr/>
              <p:nvPr/>
            </p:nvGrpSpPr>
            <p:grpSpPr>
              <a:xfrm>
                <a:off x="1749500" y="5223775"/>
                <a:ext cx="232200" cy="232200"/>
                <a:chOff x="1495650" y="5223775"/>
                <a:chExt cx="232200" cy="232200"/>
              </a:xfrm>
            </p:grpSpPr>
            <p:sp>
              <p:nvSpPr>
                <p:cNvPr id="91" name="Google Shape;91;p13"/>
                <p:cNvSpPr/>
                <p:nvPr/>
              </p:nvSpPr>
              <p:spPr>
                <a:xfrm>
                  <a:off x="1495650" y="5223775"/>
                  <a:ext cx="232200" cy="232200"/>
                </a:xfrm>
                <a:prstGeom prst="ellipse">
                  <a:avLst/>
                </a:prstGeom>
                <a:solidFill>
                  <a:srgbClr val="31558F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92" name="Google Shape;92;p13"/>
                <p:cNvSpPr/>
                <p:nvPr/>
              </p:nvSpPr>
              <p:spPr>
                <a:xfrm>
                  <a:off x="1549750" y="5295588"/>
                  <a:ext cx="124000" cy="88575"/>
                </a:xfrm>
                <a:custGeom>
                  <a:rect b="b" l="l" r="r" t="t"/>
                  <a:pathLst>
                    <a:path extrusionOk="0" h="3543" w="4960">
                      <a:moveTo>
                        <a:pt x="0" y="1811"/>
                      </a:moveTo>
                      <a:lnTo>
                        <a:pt x="1732" y="3543"/>
                      </a:lnTo>
                      <a:lnTo>
                        <a:pt x="4960" y="0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lt1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sp>
          </p:grpSp>
        </p:grpSp>
        <p:grpSp>
          <p:nvGrpSpPr>
            <p:cNvPr id="93" name="Google Shape;93;p13"/>
            <p:cNvGrpSpPr/>
            <p:nvPr/>
          </p:nvGrpSpPr>
          <p:grpSpPr>
            <a:xfrm>
              <a:off x="3945569" y="5637377"/>
              <a:ext cx="2068450" cy="369300"/>
              <a:chOff x="1749500" y="5155225"/>
              <a:chExt cx="2068450" cy="369300"/>
            </a:xfrm>
          </p:grpSpPr>
          <p:sp>
            <p:nvSpPr>
              <p:cNvPr id="94" name="Google Shape;94;p13"/>
              <p:cNvSpPr txBox="1"/>
              <p:nvPr/>
            </p:nvSpPr>
            <p:spPr>
              <a:xfrm>
                <a:off x="2140650" y="5155225"/>
                <a:ext cx="1677300" cy="369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2400">
                    <a:solidFill>
                      <a:schemeClr val="lt1"/>
                    </a:solidFill>
                    <a:latin typeface="Impact"/>
                    <a:ea typeface="Impact"/>
                    <a:cs typeface="Impact"/>
                    <a:sym typeface="Impact"/>
                  </a:rPr>
                  <a:t>MOPPING</a:t>
                </a:r>
                <a:endParaRPr sz="2400">
                  <a:solidFill>
                    <a:schemeClr val="lt1"/>
                  </a:solidFill>
                  <a:latin typeface="Impact"/>
                  <a:ea typeface="Impact"/>
                  <a:cs typeface="Impact"/>
                  <a:sym typeface="Impact"/>
                </a:endParaRPr>
              </a:p>
            </p:txBody>
          </p:sp>
          <p:grpSp>
            <p:nvGrpSpPr>
              <p:cNvPr id="95" name="Google Shape;95;p13"/>
              <p:cNvGrpSpPr/>
              <p:nvPr/>
            </p:nvGrpSpPr>
            <p:grpSpPr>
              <a:xfrm>
                <a:off x="1749500" y="5223775"/>
                <a:ext cx="232200" cy="232200"/>
                <a:chOff x="1495650" y="5223775"/>
                <a:chExt cx="232200" cy="232200"/>
              </a:xfrm>
            </p:grpSpPr>
            <p:sp>
              <p:nvSpPr>
                <p:cNvPr id="96" name="Google Shape;96;p13"/>
                <p:cNvSpPr/>
                <p:nvPr/>
              </p:nvSpPr>
              <p:spPr>
                <a:xfrm>
                  <a:off x="1495650" y="5223775"/>
                  <a:ext cx="232200" cy="232200"/>
                </a:xfrm>
                <a:prstGeom prst="ellipse">
                  <a:avLst/>
                </a:prstGeom>
                <a:solidFill>
                  <a:srgbClr val="31558F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97" name="Google Shape;97;p13"/>
                <p:cNvSpPr/>
                <p:nvPr/>
              </p:nvSpPr>
              <p:spPr>
                <a:xfrm>
                  <a:off x="1549750" y="5295588"/>
                  <a:ext cx="124000" cy="88575"/>
                </a:xfrm>
                <a:custGeom>
                  <a:rect b="b" l="l" r="r" t="t"/>
                  <a:pathLst>
                    <a:path extrusionOk="0" h="3543" w="4960">
                      <a:moveTo>
                        <a:pt x="0" y="1811"/>
                      </a:moveTo>
                      <a:lnTo>
                        <a:pt x="1732" y="3543"/>
                      </a:lnTo>
                      <a:lnTo>
                        <a:pt x="4960" y="0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lt1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sp>
          </p:grpSp>
        </p:grpSp>
        <p:grpSp>
          <p:nvGrpSpPr>
            <p:cNvPr id="98" name="Google Shape;98;p13"/>
            <p:cNvGrpSpPr/>
            <p:nvPr/>
          </p:nvGrpSpPr>
          <p:grpSpPr>
            <a:xfrm>
              <a:off x="3945569" y="6119530"/>
              <a:ext cx="2068450" cy="369300"/>
              <a:chOff x="1749500" y="5155225"/>
              <a:chExt cx="2068450" cy="369300"/>
            </a:xfrm>
          </p:grpSpPr>
          <p:sp>
            <p:nvSpPr>
              <p:cNvPr id="99" name="Google Shape;99;p13"/>
              <p:cNvSpPr txBox="1"/>
              <p:nvPr/>
            </p:nvSpPr>
            <p:spPr>
              <a:xfrm>
                <a:off x="2140650" y="5155225"/>
                <a:ext cx="1677300" cy="369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2400">
                    <a:solidFill>
                      <a:schemeClr val="lt1"/>
                    </a:solidFill>
                    <a:latin typeface="Impact"/>
                    <a:ea typeface="Impact"/>
                    <a:cs typeface="Impact"/>
                    <a:sym typeface="Impact"/>
                  </a:rPr>
                  <a:t>VACUUMING</a:t>
                </a:r>
                <a:endParaRPr sz="2400">
                  <a:solidFill>
                    <a:schemeClr val="lt1"/>
                  </a:solidFill>
                  <a:latin typeface="Impact"/>
                  <a:ea typeface="Impact"/>
                  <a:cs typeface="Impact"/>
                  <a:sym typeface="Impact"/>
                </a:endParaRPr>
              </a:p>
            </p:txBody>
          </p:sp>
          <p:grpSp>
            <p:nvGrpSpPr>
              <p:cNvPr id="100" name="Google Shape;100;p13"/>
              <p:cNvGrpSpPr/>
              <p:nvPr/>
            </p:nvGrpSpPr>
            <p:grpSpPr>
              <a:xfrm>
                <a:off x="1749500" y="5223775"/>
                <a:ext cx="232200" cy="232200"/>
                <a:chOff x="1495650" y="5223775"/>
                <a:chExt cx="232200" cy="232200"/>
              </a:xfrm>
            </p:grpSpPr>
            <p:sp>
              <p:nvSpPr>
                <p:cNvPr id="101" name="Google Shape;101;p13"/>
                <p:cNvSpPr/>
                <p:nvPr/>
              </p:nvSpPr>
              <p:spPr>
                <a:xfrm>
                  <a:off x="1495650" y="5223775"/>
                  <a:ext cx="232200" cy="232200"/>
                </a:xfrm>
                <a:prstGeom prst="ellipse">
                  <a:avLst/>
                </a:prstGeom>
                <a:solidFill>
                  <a:srgbClr val="31558F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02" name="Google Shape;102;p13"/>
                <p:cNvSpPr/>
                <p:nvPr/>
              </p:nvSpPr>
              <p:spPr>
                <a:xfrm>
                  <a:off x="1549750" y="5295588"/>
                  <a:ext cx="124000" cy="88575"/>
                </a:xfrm>
                <a:custGeom>
                  <a:rect b="b" l="l" r="r" t="t"/>
                  <a:pathLst>
                    <a:path extrusionOk="0" h="3543" w="4960">
                      <a:moveTo>
                        <a:pt x="0" y="1811"/>
                      </a:moveTo>
                      <a:lnTo>
                        <a:pt x="1732" y="3543"/>
                      </a:lnTo>
                      <a:lnTo>
                        <a:pt x="4960" y="0"/>
                      </a:lnTo>
                    </a:path>
                  </a:pathLst>
                </a:custGeom>
                <a:noFill/>
                <a:ln cap="flat" cmpd="sng" w="19050">
                  <a:solidFill>
                    <a:schemeClr val="lt1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sp>
          </p:grpSp>
        </p:grp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