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Water Brush"/>
      <p:regular r:id="rId7"/>
    </p:embeddedFont>
    <p:embeddedFont>
      <p:font typeface="Caveat SemiBo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252">
          <p15:clr>
            <a:srgbClr val="A4A3A4"/>
          </p15:clr>
        </p15:guide>
        <p15:guide id="2" pos="51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52"/>
        <p:guide pos="51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aveatSemi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WaterBrush-regular.fntdata"/><Relationship Id="rId8" Type="http://schemas.openxmlformats.org/officeDocument/2006/relationships/font" Target="fonts/Cave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0" Type="http://schemas.openxmlformats.org/officeDocument/2006/relationships/image" Target="../media/image5.png"/><Relationship Id="rId9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4.png"/><Relationship Id="rId7" Type="http://schemas.openxmlformats.org/officeDocument/2006/relationships/image" Target="../media/image3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20213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000" y="2704725"/>
            <a:ext cx="5975849" cy="1112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Google Shape;56;p13"/>
          <p:cNvGrpSpPr/>
          <p:nvPr/>
        </p:nvGrpSpPr>
        <p:grpSpPr>
          <a:xfrm>
            <a:off x="737075" y="1104844"/>
            <a:ext cx="6091422" cy="936075"/>
            <a:chOff x="737075" y="1119100"/>
            <a:chExt cx="6091422" cy="936075"/>
          </a:xfrm>
        </p:grpSpPr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37075" y="1119100"/>
              <a:ext cx="1707700" cy="936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flipH="1">
              <a:off x="5120797" y="1119100"/>
              <a:ext cx="1707700" cy="9360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9" name="Google Shape;59;p13"/>
          <p:cNvSpPr txBox="1"/>
          <p:nvPr/>
        </p:nvSpPr>
        <p:spPr>
          <a:xfrm>
            <a:off x="1401400" y="517625"/>
            <a:ext cx="47571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5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CLASSROOM</a:t>
            </a:r>
            <a:endParaRPr b="1" sz="5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5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RULES</a:t>
            </a:r>
            <a:endParaRPr b="1" sz="5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002869" y="2601703"/>
            <a:ext cx="10785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AFC073"/>
                </a:solidFill>
                <a:latin typeface="Water Brush"/>
                <a:ea typeface="Water Brush"/>
                <a:cs typeface="Water Brush"/>
                <a:sym typeface="Water Brush"/>
              </a:rPr>
              <a:t>#1</a:t>
            </a:r>
            <a:endParaRPr sz="7000">
              <a:solidFill>
                <a:srgbClr val="AFC073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259560" y="2789766"/>
            <a:ext cx="3136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Always listen when someone is speaking.</a:t>
            </a:r>
            <a:endParaRPr sz="3000">
              <a:solidFill>
                <a:schemeClr val="lt1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29298" y="2241425"/>
            <a:ext cx="1027830" cy="809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000" y="4172590"/>
            <a:ext cx="5975849" cy="11124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074149" y="4069568"/>
            <a:ext cx="10785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F6B4DA"/>
                </a:solidFill>
                <a:latin typeface="Water Brush"/>
                <a:ea typeface="Water Brush"/>
                <a:cs typeface="Water Brush"/>
                <a:sym typeface="Water Brush"/>
              </a:rPr>
              <a:t>#</a:t>
            </a:r>
            <a:r>
              <a:rPr lang="ru" sz="6000">
                <a:solidFill>
                  <a:srgbClr val="F6B4DA"/>
                </a:solidFill>
                <a:latin typeface="Water Brush"/>
                <a:ea typeface="Water Brush"/>
                <a:cs typeface="Water Brush"/>
                <a:sym typeface="Water Brush"/>
              </a:rPr>
              <a:t>2</a:t>
            </a:r>
            <a:endParaRPr sz="6000">
              <a:solidFill>
                <a:srgbClr val="F6B4DA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259560" y="4257631"/>
            <a:ext cx="31362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Keep your hands, feet, and things to yourself.</a:t>
            </a:r>
            <a:endParaRPr sz="3000">
              <a:solidFill>
                <a:schemeClr val="lt1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0103" y="4809791"/>
            <a:ext cx="621650" cy="65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000" y="5626039"/>
            <a:ext cx="5975849" cy="11124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1067021" y="5523017"/>
            <a:ext cx="10785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F29178"/>
                </a:solidFill>
                <a:latin typeface="Water Brush"/>
                <a:ea typeface="Water Brush"/>
                <a:cs typeface="Water Brush"/>
                <a:sym typeface="Water Brush"/>
              </a:rPr>
              <a:t>#</a:t>
            </a:r>
            <a:r>
              <a:rPr lang="ru" sz="6000">
                <a:solidFill>
                  <a:srgbClr val="F29178"/>
                </a:solidFill>
                <a:latin typeface="Water Brush"/>
                <a:ea typeface="Water Brush"/>
                <a:cs typeface="Water Brush"/>
                <a:sym typeface="Water Brush"/>
              </a:rPr>
              <a:t>3</a:t>
            </a:r>
            <a:endParaRPr sz="6000">
              <a:solidFill>
                <a:srgbClr val="F29178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259547" y="5711075"/>
            <a:ext cx="4005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Show respect for your classmates and your teacher.</a:t>
            </a:r>
            <a:endParaRPr sz="3000">
              <a:solidFill>
                <a:schemeClr val="lt1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93792" y="5486273"/>
            <a:ext cx="1026000" cy="758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000" y="7093745"/>
            <a:ext cx="5975849" cy="11124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1067021" y="6990723"/>
            <a:ext cx="10785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AAD1E1"/>
                </a:solidFill>
                <a:latin typeface="Water Brush"/>
                <a:ea typeface="Water Brush"/>
                <a:cs typeface="Water Brush"/>
                <a:sym typeface="Water Brush"/>
              </a:rPr>
              <a:t>#</a:t>
            </a:r>
            <a:r>
              <a:rPr lang="ru" sz="6000">
                <a:solidFill>
                  <a:srgbClr val="AAD1E1"/>
                </a:solidFill>
                <a:latin typeface="Water Brush"/>
                <a:ea typeface="Water Brush"/>
                <a:cs typeface="Water Brush"/>
                <a:sym typeface="Water Brush"/>
              </a:rPr>
              <a:t>4</a:t>
            </a:r>
            <a:endParaRPr sz="6000">
              <a:solidFill>
                <a:srgbClr val="AAD1E1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2259547" y="7164525"/>
            <a:ext cx="40059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Work quietly so you </a:t>
            </a:r>
            <a:endParaRPr sz="3000">
              <a:solidFill>
                <a:schemeClr val="lt1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don't disturb others.</a:t>
            </a:r>
            <a:endParaRPr sz="3000">
              <a:solidFill>
                <a:schemeClr val="lt1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0000" y="8547370"/>
            <a:ext cx="5975849" cy="111245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 txBox="1"/>
          <p:nvPr/>
        </p:nvSpPr>
        <p:spPr>
          <a:xfrm>
            <a:off x="1081277" y="8444348"/>
            <a:ext cx="10785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F3E16E"/>
                </a:solidFill>
                <a:latin typeface="Water Brush"/>
                <a:ea typeface="Water Brush"/>
                <a:cs typeface="Water Brush"/>
                <a:sym typeface="Water Brush"/>
              </a:rPr>
              <a:t>#</a:t>
            </a:r>
            <a:r>
              <a:rPr lang="ru" sz="6000">
                <a:solidFill>
                  <a:srgbClr val="F3E16E"/>
                </a:solidFill>
                <a:latin typeface="Water Brush"/>
                <a:ea typeface="Water Brush"/>
                <a:cs typeface="Water Brush"/>
                <a:sym typeface="Water Brush"/>
              </a:rPr>
              <a:t>5</a:t>
            </a:r>
            <a:endParaRPr sz="6000">
              <a:solidFill>
                <a:srgbClr val="F3E16E"/>
              </a:solidFill>
              <a:latin typeface="Water Brush"/>
              <a:ea typeface="Water Brush"/>
              <a:cs typeface="Water Brush"/>
              <a:sym typeface="Water Brush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259547" y="8825366"/>
            <a:ext cx="4005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Caveat SemiBold"/>
                <a:ea typeface="Caveat SemiBold"/>
                <a:cs typeface="Caveat SemiBold"/>
                <a:sym typeface="Caveat SemiBold"/>
              </a:rPr>
              <a:t>Clean up after yourself.</a:t>
            </a:r>
            <a:endParaRPr sz="3000">
              <a:solidFill>
                <a:schemeClr val="lt1"/>
              </a:solidFill>
              <a:latin typeface="Caveat SemiBold"/>
              <a:ea typeface="Caveat SemiBold"/>
              <a:cs typeface="Caveat SemiBold"/>
              <a:sym typeface="Caveat SemiBold"/>
            </a:endParaRPr>
          </a:p>
        </p:txBody>
      </p:sp>
      <p:pic>
        <p:nvPicPr>
          <p:cNvPr id="77" name="Google Shape;77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97221" y="8637937"/>
            <a:ext cx="304825" cy="43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33750" y="8942075"/>
            <a:ext cx="670025" cy="100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11750" y="7192150"/>
            <a:ext cx="691125" cy="104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