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reepster"/>
      <p:regular r:id="rId7"/>
    </p:embeddedFont>
    <p:embeddedFont>
      <p:font typeface="BenchNine"/>
      <p:regular r:id="rId8"/>
      <p:bold r:id="rId9"/>
    </p:embeddedFont>
    <p:embeddedFont>
      <p:font typeface="BenchNine Ligh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enchNineLight-bold.fntdata"/><Relationship Id="rId10" Type="http://schemas.openxmlformats.org/officeDocument/2006/relationships/font" Target="fonts/BenchNineLight-regular.fntdata"/><Relationship Id="rId9" Type="http://schemas.openxmlformats.org/officeDocument/2006/relationships/font" Target="fonts/BenchNin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reepster-regular.fntdata"/><Relationship Id="rId8" Type="http://schemas.openxmlformats.org/officeDocument/2006/relationships/font" Target="fonts/BenchNi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1632"/>
          <a:stretch/>
        </p:blipFill>
        <p:spPr>
          <a:xfrm>
            <a:off x="-22477" y="-36225"/>
            <a:ext cx="7604956" cy="1076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5328" y="-36225"/>
            <a:ext cx="7610652" cy="10585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 amt="55000"/>
          </a:blip>
          <a:srcRect b="0" l="0" r="0" t="1912"/>
          <a:stretch/>
        </p:blipFill>
        <p:spPr>
          <a:xfrm>
            <a:off x="-25335" y="4915"/>
            <a:ext cx="7610669" cy="107123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44475" y="990319"/>
            <a:ext cx="6915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200">
                <a:solidFill>
                  <a:srgbClr val="BBEA28"/>
                </a:solidFill>
                <a:latin typeface="Creepster"/>
                <a:ea typeface="Creepster"/>
                <a:cs typeface="Creepster"/>
                <a:sym typeface="Creepster"/>
              </a:rPr>
              <a:t>HOO Loves Parties?</a:t>
            </a:r>
            <a:endParaRPr sz="7200">
              <a:solidFill>
                <a:srgbClr val="BBEA28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35300" y="1937650"/>
            <a:ext cx="6689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700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rPr>
              <a:t>WE ALL LOVE PARTIES, ESPECIALLY DURING FALL SEASON!</a:t>
            </a:r>
            <a:endParaRPr b="1" sz="2700">
              <a:solidFill>
                <a:schemeClr val="lt1"/>
              </a:solidFill>
              <a:latin typeface="BenchNine"/>
              <a:ea typeface="BenchNine"/>
              <a:cs typeface="BenchNine"/>
              <a:sym typeface="BenchNine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6">
            <a:alphaModFix/>
          </a:blip>
          <a:srcRect b="18267" l="0" r="0" t="0"/>
          <a:stretch/>
        </p:blipFill>
        <p:spPr>
          <a:xfrm>
            <a:off x="396725" y="6305398"/>
            <a:ext cx="6689400" cy="44459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p13"/>
          <p:cNvGrpSpPr/>
          <p:nvPr/>
        </p:nvGrpSpPr>
        <p:grpSpPr>
          <a:xfrm>
            <a:off x="526098" y="3018716"/>
            <a:ext cx="6546776" cy="2766988"/>
            <a:chOff x="526098" y="3018716"/>
            <a:chExt cx="6546776" cy="2766988"/>
          </a:xfrm>
        </p:grpSpPr>
        <p:pic>
          <p:nvPicPr>
            <p:cNvPr id="61" name="Google Shape;6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26098" y="3018716"/>
              <a:ext cx="260275" cy="27119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 flipH="1">
              <a:off x="6812599" y="3073779"/>
              <a:ext cx="260275" cy="27119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Google Shape;63;p13"/>
          <p:cNvSpPr txBox="1"/>
          <p:nvPr/>
        </p:nvSpPr>
        <p:spPr>
          <a:xfrm>
            <a:off x="987750" y="2795476"/>
            <a:ext cx="5584500" cy="31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nchNine Light"/>
                <a:ea typeface="BenchNine Light"/>
                <a:cs typeface="BenchNine Light"/>
                <a:sym typeface="BenchNine Light"/>
              </a:rPr>
              <a:t>This is just a reminder that students arc</a:t>
            </a:r>
            <a:r>
              <a:rPr lang="ru" sz="2800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rPr>
              <a:t> </a:t>
            </a:r>
            <a:r>
              <a:rPr lang="ru" sz="2800">
                <a:solidFill>
                  <a:srgbClr val="FAB73E"/>
                </a:solidFill>
                <a:latin typeface="Creepster"/>
                <a:ea typeface="Creepster"/>
                <a:cs typeface="Creepster"/>
                <a:sym typeface="Creepster"/>
              </a:rPr>
              <a:t>ALLOWED</a:t>
            </a:r>
            <a:r>
              <a:rPr lang="ru" sz="2800">
                <a:solidFill>
                  <a:schemeClr val="lt1"/>
                </a:solidFill>
                <a:latin typeface="BenchNine Light"/>
                <a:ea typeface="BenchNine Light"/>
                <a:cs typeface="BenchNine Light"/>
                <a:sym typeface="BenchNine Light"/>
              </a:rPr>
              <a:t> to wear school appropriate costumes on</a:t>
            </a:r>
            <a:r>
              <a:rPr lang="ru" sz="2800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rPr>
              <a:t> </a:t>
            </a:r>
            <a:r>
              <a:rPr lang="ru" sz="2800">
                <a:solidFill>
                  <a:srgbClr val="BBEA28"/>
                </a:solidFill>
                <a:latin typeface="Creepster"/>
                <a:ea typeface="Creepster"/>
                <a:cs typeface="Creepster"/>
                <a:sym typeface="Creepster"/>
              </a:rPr>
              <a:t>October 31</a:t>
            </a:r>
            <a:r>
              <a:rPr lang="ru" sz="2800">
                <a:solidFill>
                  <a:schemeClr val="lt1"/>
                </a:solidFill>
                <a:latin typeface="BenchNine Light"/>
                <a:ea typeface="BenchNine Light"/>
                <a:cs typeface="BenchNine Light"/>
                <a:sym typeface="BenchNine Light"/>
              </a:rPr>
              <a:t>. No masks, blood, or full body paint. If you have any questions please email me. Students may bring snack/candy/treats for the class, but we will pass them out at the end of the day!</a:t>
            </a:r>
            <a:endParaRPr sz="2800">
              <a:solidFill>
                <a:schemeClr val="lt1"/>
              </a:solidFill>
              <a:latin typeface="BenchNine Light"/>
              <a:ea typeface="BenchNine Light"/>
              <a:cs typeface="BenchNine Light"/>
              <a:sym typeface="BenchNine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014474" y="5836175"/>
            <a:ext cx="2536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BBEA28"/>
                </a:solidFill>
                <a:latin typeface="Creepster"/>
                <a:ea typeface="Creepster"/>
                <a:cs typeface="Creepster"/>
                <a:sym typeface="Creepster"/>
              </a:rPr>
              <a:t>Thanks, Mrs. Owl</a:t>
            </a:r>
            <a:endParaRPr sz="2800">
              <a:solidFill>
                <a:srgbClr val="BBEA28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