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Noto Serif Kannad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453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3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NotoSerifKannada-regular.fntdata"/><Relationship Id="rId8" Type="http://schemas.openxmlformats.org/officeDocument/2006/relationships/font" Target="fonts/NotoSerifKannad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46245" y="564648"/>
            <a:ext cx="6869238" cy="9562704"/>
            <a:chOff x="346245" y="384859"/>
            <a:chExt cx="6869238" cy="9562704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807950" y="384859"/>
              <a:ext cx="3944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600">
                  <a:solidFill>
                    <a:schemeClr val="dk1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rPr>
                <a:t>Mary Leannon</a:t>
              </a:r>
              <a:endParaRPr b="1" sz="2600">
                <a:solidFill>
                  <a:schemeClr val="dk1"/>
                </a:solidFill>
                <a:latin typeface="Noto Serif Kannada"/>
                <a:ea typeface="Noto Serif Kannada"/>
                <a:cs typeface="Noto Serif Kannada"/>
                <a:sym typeface="Noto Serif Kannada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364150" y="831350"/>
              <a:ext cx="6831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Zieme Crossing Suite 106, Halvorsonbury, Idaho </a:t>
              </a:r>
              <a:r>
                <a:rPr b="1"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 +1-123-456-7890 </a:t>
              </a:r>
              <a:r>
                <a:rPr b="1"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 maryleannon@mail.ltd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57" name="Google Shape;57;p13"/>
            <p:cNvGrpSpPr/>
            <p:nvPr/>
          </p:nvGrpSpPr>
          <p:grpSpPr>
            <a:xfrm>
              <a:off x="360000" y="1155575"/>
              <a:ext cx="6840900" cy="246214"/>
              <a:chOff x="360000" y="1155575"/>
              <a:chExt cx="6840900" cy="246214"/>
            </a:xfrm>
          </p:grpSpPr>
          <p:sp>
            <p:nvSpPr>
              <p:cNvPr id="58" name="Google Shape;58;p13"/>
              <p:cNvSpPr txBox="1"/>
              <p:nvPr/>
            </p:nvSpPr>
            <p:spPr>
              <a:xfrm>
                <a:off x="360000" y="1155575"/>
                <a:ext cx="2007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1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Education</a:t>
                </a:r>
                <a:endParaRPr b="1">
                  <a:solidFill>
                    <a:schemeClr val="dk1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  <p:cxnSp>
            <p:nvCxnSpPr>
              <p:cNvPr id="59" name="Google Shape;59;p13"/>
              <p:cNvCxnSpPr/>
              <p:nvPr/>
            </p:nvCxnSpPr>
            <p:spPr>
              <a:xfrm>
                <a:off x="360000" y="1401789"/>
                <a:ext cx="68409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0" name="Google Shape;60;p13"/>
            <p:cNvGrpSpPr/>
            <p:nvPr/>
          </p:nvGrpSpPr>
          <p:grpSpPr>
            <a:xfrm>
              <a:off x="346245" y="1544282"/>
              <a:ext cx="4292704" cy="670432"/>
              <a:chOff x="346245" y="1526964"/>
              <a:chExt cx="4292704" cy="670432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346245" y="1526964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[UNIVERSITY/COLLEGE NAME]</a:t>
                </a:r>
                <a:endParaRPr b="1" sz="9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>
                <a:off x="346245" y="1704241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[Bachelor of Science in [Major]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346251" y="1881518"/>
                <a:ext cx="2428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GPA: [Your GPA, if it's above 3.0]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346249" y="2058796"/>
                <a:ext cx="429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Relevant coursework: [List any specific courses relevant to the job]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5208183" y="1544282"/>
              <a:ext cx="2007300" cy="315877"/>
              <a:chOff x="5208183" y="1526964"/>
              <a:chExt cx="2007300" cy="315877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5208183" y="1526964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[Location]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5208183" y="1704241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[Year of Graduation]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346256" y="2332147"/>
              <a:ext cx="5304692" cy="675877"/>
              <a:chOff x="346245" y="1526964"/>
              <a:chExt cx="2007300" cy="675877"/>
            </a:xfrm>
          </p:grpSpPr>
          <p:sp>
            <p:nvSpPr>
              <p:cNvPr id="69" name="Google Shape;69;p13"/>
              <p:cNvSpPr txBox="1"/>
              <p:nvPr/>
            </p:nvSpPr>
            <p:spPr>
              <a:xfrm>
                <a:off x="346245" y="1526964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[YOUR HIGH SCHOOL NAME]</a:t>
                </a:r>
                <a:endParaRPr b="1" sz="9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346245" y="1704241"/>
                <a:ext cx="2007300" cy="49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Include any honors, awards, or relevant extracurricular activities if applicable. If you have pursued any specialized coursework or achieved notable academic 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accomplishments during high school.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5208183" y="2332138"/>
              <a:ext cx="2007300" cy="315877"/>
              <a:chOff x="5208183" y="1526964"/>
              <a:chExt cx="2007300" cy="315877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5208183" y="1526964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 [City, State]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5208183" y="1704241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[Year of Graduation]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360000" y="3167443"/>
              <a:ext cx="6840900" cy="246214"/>
              <a:chOff x="360000" y="1155575"/>
              <a:chExt cx="6840900" cy="246214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360000" y="1155575"/>
                <a:ext cx="2007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1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Experience</a:t>
                </a:r>
                <a:endParaRPr b="1">
                  <a:solidFill>
                    <a:schemeClr val="dk1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  <p:cxnSp>
            <p:nvCxnSpPr>
              <p:cNvPr id="76" name="Google Shape;76;p13"/>
              <p:cNvCxnSpPr/>
              <p:nvPr/>
            </p:nvCxnSpPr>
            <p:spPr>
              <a:xfrm>
                <a:off x="360000" y="1401789"/>
                <a:ext cx="68409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7" name="Google Shape;77;p13"/>
            <p:cNvGrpSpPr/>
            <p:nvPr/>
          </p:nvGrpSpPr>
          <p:grpSpPr>
            <a:xfrm>
              <a:off x="346245" y="3551700"/>
              <a:ext cx="6869238" cy="1034642"/>
              <a:chOff x="346245" y="3517064"/>
              <a:chExt cx="6869238" cy="1034642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346245" y="3517064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[JOB TITLE]</a:t>
                </a:r>
                <a:endParaRPr b="1" sz="9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346245" y="3694342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[Company Name]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346250" y="3872806"/>
                <a:ext cx="6840900" cy="67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  Spearheaded [specific project or initiative], resulting in [quantifiable achievement].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  Collaborated with cross-functional teams to [accomplishment or task].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  Implemented [strategy or process improvement], leading to [positive outcome].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  Managed [specific responsibility or duty], ensuring [desired outcome].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grpSp>
            <p:nvGrpSpPr>
              <p:cNvPr id="81" name="Google Shape;81;p13"/>
              <p:cNvGrpSpPr/>
              <p:nvPr/>
            </p:nvGrpSpPr>
            <p:grpSpPr>
              <a:xfrm>
                <a:off x="5208183" y="3517064"/>
                <a:ext cx="2007300" cy="315877"/>
                <a:chOff x="5208183" y="1526964"/>
                <a:chExt cx="2007300" cy="315877"/>
              </a:xfrm>
            </p:grpSpPr>
            <p:sp>
              <p:nvSpPr>
                <p:cNvPr id="82" name="Google Shape;82;p13"/>
                <p:cNvSpPr txBox="1"/>
                <p:nvPr/>
              </p:nvSpPr>
              <p:spPr>
                <a:xfrm>
                  <a:off x="5208183" y="1526964"/>
                  <a:ext cx="20073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[Location]</a:t>
                  </a:r>
                  <a:endParaRPr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83" name="Google Shape;83;p13"/>
                <p:cNvSpPr txBox="1"/>
                <p:nvPr/>
              </p:nvSpPr>
              <p:spPr>
                <a:xfrm>
                  <a:off x="5208183" y="1704241"/>
                  <a:ext cx="20073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[Dates of Employment]</a:t>
                  </a:r>
                  <a:endParaRPr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</p:grpSp>
        <p:sp>
          <p:nvSpPr>
            <p:cNvPr id="84" name="Google Shape;84;p13"/>
            <p:cNvSpPr txBox="1"/>
            <p:nvPr/>
          </p:nvSpPr>
          <p:spPr>
            <a:xfrm>
              <a:off x="346245" y="4723201"/>
              <a:ext cx="2007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[JOB TITLE]</a:t>
              </a:r>
              <a:endParaRPr b="1" sz="9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346245" y="4900478"/>
              <a:ext cx="2007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[Company Name]</a:t>
              </a:r>
              <a:endParaRPr sz="9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346250" y="5075881"/>
              <a:ext cx="6840900" cy="67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r>
                <a:rPr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  Spearheaded [specific project or initiative], resulting in [quantifiable achievement].</a:t>
              </a:r>
              <a:endParaRPr sz="9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r>
                <a:rPr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  Collaborated with cross-functional teams to [accomplishment or task].</a:t>
              </a:r>
              <a:endParaRPr sz="9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r>
                <a:rPr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  Implemented [strategy or process improvement], leading to [positive outcome].</a:t>
              </a:r>
              <a:endParaRPr sz="9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r>
                <a:rPr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  Managed [specific responsibility or duty], ensuring [desired outcome].</a:t>
              </a:r>
              <a:endParaRPr sz="9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87" name="Google Shape;87;p13"/>
            <p:cNvGrpSpPr/>
            <p:nvPr/>
          </p:nvGrpSpPr>
          <p:grpSpPr>
            <a:xfrm>
              <a:off x="5208183" y="4723201"/>
              <a:ext cx="2007300" cy="315877"/>
              <a:chOff x="5208183" y="1526964"/>
              <a:chExt cx="2007300" cy="315877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5208183" y="1526964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[Location]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5208183" y="1704241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[Dates of Employment]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90" name="Google Shape;90;p13"/>
            <p:cNvGrpSpPr/>
            <p:nvPr/>
          </p:nvGrpSpPr>
          <p:grpSpPr>
            <a:xfrm>
              <a:off x="360000" y="5915531"/>
              <a:ext cx="6840900" cy="246214"/>
              <a:chOff x="360000" y="1155575"/>
              <a:chExt cx="6840900" cy="246214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360000" y="1155575"/>
                <a:ext cx="2007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1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University Projects</a:t>
                </a:r>
                <a:endParaRPr b="1">
                  <a:solidFill>
                    <a:schemeClr val="dk1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  <p:cxnSp>
            <p:nvCxnSpPr>
              <p:cNvPr id="92" name="Google Shape;92;p13"/>
              <p:cNvCxnSpPr/>
              <p:nvPr/>
            </p:nvCxnSpPr>
            <p:spPr>
              <a:xfrm>
                <a:off x="360000" y="1401789"/>
                <a:ext cx="68409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3" name="Google Shape;93;p13"/>
            <p:cNvGrpSpPr/>
            <p:nvPr/>
          </p:nvGrpSpPr>
          <p:grpSpPr>
            <a:xfrm>
              <a:off x="346245" y="6288782"/>
              <a:ext cx="6869238" cy="856173"/>
              <a:chOff x="346245" y="3517064"/>
              <a:chExt cx="6869238" cy="856173"/>
            </a:xfrm>
          </p:grpSpPr>
          <p:grpSp>
            <p:nvGrpSpPr>
              <p:cNvPr id="94" name="Google Shape;94;p13"/>
              <p:cNvGrpSpPr/>
              <p:nvPr/>
            </p:nvGrpSpPr>
            <p:grpSpPr>
              <a:xfrm>
                <a:off x="346245" y="3517064"/>
                <a:ext cx="5514012" cy="856173"/>
                <a:chOff x="346245" y="1526964"/>
                <a:chExt cx="5514012" cy="856173"/>
              </a:xfrm>
            </p:grpSpPr>
            <p:sp>
              <p:nvSpPr>
                <p:cNvPr id="95" name="Google Shape;95;p13"/>
                <p:cNvSpPr txBox="1"/>
                <p:nvPr/>
              </p:nvSpPr>
              <p:spPr>
                <a:xfrm>
                  <a:off x="346245" y="1526964"/>
                  <a:ext cx="20073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chemeClr val="dk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[PROJECT TITLE]</a:t>
                  </a:r>
                  <a:r>
                    <a:rPr b="1" lang="uk" sz="900">
                      <a:solidFill>
                        <a:schemeClr val="dk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	</a:t>
                  </a:r>
                  <a:endParaRPr b="1" sz="9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96" name="Google Shape;96;p13"/>
                <p:cNvSpPr txBox="1"/>
                <p:nvPr/>
              </p:nvSpPr>
              <p:spPr>
                <a:xfrm>
                  <a:off x="346258" y="1704236"/>
                  <a:ext cx="5514000" cy="678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b="1"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 </a:t>
                  </a:r>
                  <a:r>
                    <a:rPr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 Description: Brief overview of the project and its objectives.</a:t>
                  </a:r>
                  <a:endParaRPr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b="1"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</a:t>
                  </a:r>
                  <a:r>
                    <a:rPr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  Role: Your specific role or contribution to the project.</a:t>
                  </a:r>
                  <a:endParaRPr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b="1"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</a:t>
                  </a:r>
                  <a:r>
                    <a:rPr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  Technologies Used: Any tools, software, or programming languages utilized.</a:t>
                  </a:r>
                  <a:endParaRPr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</a:t>
                  </a:r>
                  <a:r>
                    <a:rPr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  Outcome: Results achieved or lessons learned from the project.</a:t>
                  </a:r>
                  <a:endParaRPr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  <p:sp>
            <p:nvSpPr>
              <p:cNvPr id="97" name="Google Shape;97;p13"/>
              <p:cNvSpPr txBox="1"/>
              <p:nvPr/>
            </p:nvSpPr>
            <p:spPr>
              <a:xfrm>
                <a:off x="5208183" y="3517064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[Dates]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98" name="Google Shape;98;p13"/>
            <p:cNvGrpSpPr/>
            <p:nvPr/>
          </p:nvGrpSpPr>
          <p:grpSpPr>
            <a:xfrm>
              <a:off x="360000" y="7322987"/>
              <a:ext cx="6840900" cy="246214"/>
              <a:chOff x="360000" y="1155575"/>
              <a:chExt cx="6840900" cy="246214"/>
            </a:xfrm>
          </p:grpSpPr>
          <p:sp>
            <p:nvSpPr>
              <p:cNvPr id="99" name="Google Shape;99;p13"/>
              <p:cNvSpPr txBox="1"/>
              <p:nvPr/>
            </p:nvSpPr>
            <p:spPr>
              <a:xfrm>
                <a:off x="360000" y="1155575"/>
                <a:ext cx="2007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1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Activities</a:t>
                </a:r>
                <a:endParaRPr b="1">
                  <a:solidFill>
                    <a:schemeClr val="dk1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  <p:cxnSp>
            <p:nvCxnSpPr>
              <p:cNvPr id="100" name="Google Shape;100;p13"/>
              <p:cNvCxnSpPr/>
              <p:nvPr/>
            </p:nvCxnSpPr>
            <p:spPr>
              <a:xfrm>
                <a:off x="360000" y="1401789"/>
                <a:ext cx="68409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1" name="Google Shape;101;p13"/>
            <p:cNvGrpSpPr/>
            <p:nvPr/>
          </p:nvGrpSpPr>
          <p:grpSpPr>
            <a:xfrm>
              <a:off x="346245" y="7696238"/>
              <a:ext cx="6869238" cy="675873"/>
              <a:chOff x="346245" y="3517064"/>
              <a:chExt cx="6869238" cy="675873"/>
            </a:xfrm>
          </p:grpSpPr>
          <p:grpSp>
            <p:nvGrpSpPr>
              <p:cNvPr id="102" name="Google Shape;102;p13"/>
              <p:cNvGrpSpPr/>
              <p:nvPr/>
            </p:nvGrpSpPr>
            <p:grpSpPr>
              <a:xfrm>
                <a:off x="346245" y="3517064"/>
                <a:ext cx="5514012" cy="675873"/>
                <a:chOff x="346245" y="1526964"/>
                <a:chExt cx="5514012" cy="675873"/>
              </a:xfrm>
            </p:grpSpPr>
            <p:sp>
              <p:nvSpPr>
                <p:cNvPr id="103" name="Google Shape;103;p13"/>
                <p:cNvSpPr txBox="1"/>
                <p:nvPr/>
              </p:nvSpPr>
              <p:spPr>
                <a:xfrm>
                  <a:off x="346245" y="1526964"/>
                  <a:ext cx="20073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chemeClr val="dk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[ACTIVITY NAME]</a:t>
                  </a:r>
                  <a:r>
                    <a:rPr b="1" lang="uk" sz="900">
                      <a:solidFill>
                        <a:schemeClr val="dk1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	</a:t>
                  </a:r>
                  <a:endParaRPr b="1" sz="9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104" name="Google Shape;104;p13"/>
                <p:cNvSpPr txBox="1"/>
                <p:nvPr/>
              </p:nvSpPr>
              <p:spPr>
                <a:xfrm>
                  <a:off x="346258" y="1704236"/>
                  <a:ext cx="5514000" cy="49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 </a:t>
                  </a:r>
                  <a:r>
                    <a:rPr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 Description: Brief overview of the activity and your role.</a:t>
                  </a:r>
                  <a:endParaRPr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 </a:t>
                  </a:r>
                  <a:r>
                    <a:rPr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 Skills Developed: Any relevant skills or qualities honed through participation.</a:t>
                  </a:r>
                  <a:endParaRPr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• </a:t>
                  </a:r>
                  <a:r>
                    <a:rPr lang="uk" sz="900">
                      <a:solidFill>
                        <a:srgbClr val="282828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 Achievements: Any notable achievements or leadership roles within the activity.</a:t>
                  </a:r>
                  <a:endParaRPr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  <p:sp>
            <p:nvSpPr>
              <p:cNvPr id="105" name="Google Shape;105;p13"/>
              <p:cNvSpPr txBox="1"/>
              <p:nvPr/>
            </p:nvSpPr>
            <p:spPr>
              <a:xfrm>
                <a:off x="5208183" y="3517064"/>
                <a:ext cx="200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82828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[Dates]</a:t>
                </a:r>
                <a:endParaRPr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360000" y="8550256"/>
              <a:ext cx="6840900" cy="246214"/>
              <a:chOff x="360000" y="1155575"/>
              <a:chExt cx="6840900" cy="246214"/>
            </a:xfrm>
          </p:grpSpPr>
          <p:sp>
            <p:nvSpPr>
              <p:cNvPr id="107" name="Google Shape;107;p13"/>
              <p:cNvSpPr txBox="1"/>
              <p:nvPr/>
            </p:nvSpPr>
            <p:spPr>
              <a:xfrm>
                <a:off x="360000" y="1155575"/>
                <a:ext cx="2007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1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Additional</a:t>
                </a:r>
                <a:endParaRPr b="1">
                  <a:solidFill>
                    <a:schemeClr val="dk1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  <p:cxnSp>
            <p:nvCxnSpPr>
              <p:cNvPr id="108" name="Google Shape;108;p13"/>
              <p:cNvCxnSpPr/>
              <p:nvPr/>
            </p:nvCxnSpPr>
            <p:spPr>
              <a:xfrm>
                <a:off x="360000" y="1401789"/>
                <a:ext cx="68409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09" name="Google Shape;109;p13"/>
            <p:cNvSpPr txBox="1"/>
            <p:nvPr/>
          </p:nvSpPr>
          <p:spPr>
            <a:xfrm>
              <a:off x="346258" y="8924195"/>
              <a:ext cx="5514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Language Skills:</a:t>
              </a:r>
              <a:r>
                <a:rPr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 [List any languages you speak fluently or proficiently.]</a:t>
              </a:r>
              <a:endParaRPr sz="9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346258" y="9097981"/>
              <a:ext cx="5514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Technical Skills:</a:t>
              </a:r>
              <a:r>
                <a:rPr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 [List any relevant technical skills or software proficiencies.]</a:t>
              </a:r>
              <a:endParaRPr sz="9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346248" y="9278184"/>
              <a:ext cx="6831600" cy="31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Volunteer Experience: </a:t>
              </a:r>
              <a:r>
                <a:rPr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[Briefly mention any volunteer work you've done, highlighting skills or experiences gained.]</a:t>
              </a:r>
              <a:endParaRPr sz="9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346248" y="9628963"/>
              <a:ext cx="6831600" cy="31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Interests/Hobbies: </a:t>
              </a:r>
              <a:r>
                <a:rPr lang="uk" sz="900">
                  <a:solidFill>
                    <a:srgbClr val="282828"/>
                  </a:solidFill>
                  <a:latin typeface="Spartan"/>
                  <a:ea typeface="Spartan"/>
                  <a:cs typeface="Spartan"/>
                  <a:sym typeface="Spartan"/>
                </a:rPr>
                <a:t>[Include any interests or hobbies that demonstrate relevant skills or qualities, or provide insight into your personality.]</a:t>
              </a:r>
              <a:endParaRPr sz="9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