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10692000" cx="7560000"/>
  <p:notesSz cx="6858000" cy="9144000"/>
  <p:embeddedFontLst>
    <p:embeddedFont>
      <p:font typeface="Lora Medium"/>
      <p:regular r:id="rId12"/>
      <p:bold r:id="rId13"/>
      <p:italic r:id="rId14"/>
      <p:boldItalic r:id="rId15"/>
    </p:embeddedFont>
    <p:embeddedFont>
      <p:font typeface="Lora"/>
      <p:regular r:id="rId16"/>
      <p:bold r:id="rId17"/>
      <p:italic r:id="rId18"/>
      <p:boldItalic r:id="rId19"/>
    </p:embeddedFont>
    <p:embeddedFont>
      <p:font typeface="Spectral"/>
      <p:regular r:id="rId20"/>
      <p:bold r:id="rId21"/>
      <p:italic r:id="rId22"/>
      <p:boldItalic r:id="rId23"/>
    </p:embeddedFont>
    <p:embeddedFont>
      <p:font typeface="Spectral Medium"/>
      <p:regular r:id="rId24"/>
      <p:bold r:id="rId25"/>
      <p:italic r:id="rId26"/>
      <p:boldItalic r:id="rId27"/>
    </p:embeddedFont>
    <p:embeddedFont>
      <p:font typeface="Karla"/>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327">
          <p15:clr>
            <a:srgbClr val="A4A3A4"/>
          </p15:clr>
        </p15:guide>
        <p15:guide id="2" pos="227">
          <p15:clr>
            <a:srgbClr val="9AA0A6"/>
          </p15:clr>
        </p15:guide>
        <p15:guide id="3" pos="4535">
          <p15:clr>
            <a:srgbClr val="9AA0A6"/>
          </p15:clr>
        </p15:guide>
        <p15:guide id="4" orient="horz" pos="227">
          <p15:clr>
            <a:srgbClr val="9AA0A6"/>
          </p15:clr>
        </p15:guide>
        <p15:guide id="5" orient="horz" pos="6508">
          <p15:clr>
            <a:srgbClr val="9AA0A6"/>
          </p15:clr>
        </p15:guide>
        <p15:guide id="6" pos="1211">
          <p15:clr>
            <a:srgbClr val="9AA0A6"/>
          </p15:clr>
        </p15:guide>
        <p15:guide id="7" pos="1333">
          <p15:clr>
            <a:srgbClr val="9AA0A6"/>
          </p15:clr>
        </p15:guide>
        <p15:guide id="8" pos="2440">
          <p15:clr>
            <a:srgbClr val="9AA0A6"/>
          </p15:clr>
        </p15:guide>
        <p15:guide id="9" pos="3433">
          <p15:clr>
            <a:srgbClr val="9AA0A6"/>
          </p15:clr>
        </p15:guide>
        <p15:guide id="10" pos="3547">
          <p15:clr>
            <a:srgbClr val="9AA0A6"/>
          </p15:clr>
        </p15:guide>
        <p15:guide id="11" orient="horz" pos="408">
          <p15:clr>
            <a:srgbClr val="9AA0A6"/>
          </p15:clr>
        </p15:guide>
        <p15:guide id="12" orient="horz" pos="487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27"/>
        <p:guide pos="227"/>
        <p:guide pos="4535"/>
        <p:guide pos="227" orient="horz"/>
        <p:guide pos="6508" orient="horz"/>
        <p:guide pos="1211"/>
        <p:guide pos="1333"/>
        <p:guide pos="2440"/>
        <p:guide pos="3433"/>
        <p:guide pos="3547"/>
        <p:guide pos="408" orient="horz"/>
        <p:guide pos="4876"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pectral-regular.fntdata"/><Relationship Id="rId22" Type="http://schemas.openxmlformats.org/officeDocument/2006/relationships/font" Target="fonts/Spectral-italic.fntdata"/><Relationship Id="rId21" Type="http://schemas.openxmlformats.org/officeDocument/2006/relationships/font" Target="fonts/Spectral-bold.fntdata"/><Relationship Id="rId24" Type="http://schemas.openxmlformats.org/officeDocument/2006/relationships/font" Target="fonts/SpectralMedium-regular.fntdata"/><Relationship Id="rId23" Type="http://schemas.openxmlformats.org/officeDocument/2006/relationships/font" Target="fonts/Spectral-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pectralMedium-italic.fntdata"/><Relationship Id="rId25" Type="http://schemas.openxmlformats.org/officeDocument/2006/relationships/font" Target="fonts/SpectralMedium-bold.fntdata"/><Relationship Id="rId28" Type="http://schemas.openxmlformats.org/officeDocument/2006/relationships/font" Target="fonts/Karla-regular.fntdata"/><Relationship Id="rId27" Type="http://schemas.openxmlformats.org/officeDocument/2006/relationships/font" Target="fonts/SpectralMedium-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Karla-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Karla-boldItalic.fntdata"/><Relationship Id="rId30" Type="http://schemas.openxmlformats.org/officeDocument/2006/relationships/font" Target="fonts/Karla-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LoraMedium-bold.fntdata"/><Relationship Id="rId12" Type="http://schemas.openxmlformats.org/officeDocument/2006/relationships/font" Target="fonts/LoraMedium-regular.fntdata"/><Relationship Id="rId15" Type="http://schemas.openxmlformats.org/officeDocument/2006/relationships/font" Target="fonts/LoraMedium-boldItalic.fntdata"/><Relationship Id="rId14" Type="http://schemas.openxmlformats.org/officeDocument/2006/relationships/font" Target="fonts/LoraMedium-italic.fntdata"/><Relationship Id="rId17" Type="http://schemas.openxmlformats.org/officeDocument/2006/relationships/font" Target="fonts/Lora-bold.fntdata"/><Relationship Id="rId16" Type="http://schemas.openxmlformats.org/officeDocument/2006/relationships/font" Target="fonts/Lora-regular.fntdata"/><Relationship Id="rId19" Type="http://schemas.openxmlformats.org/officeDocument/2006/relationships/font" Target="fonts/Lora-boldItalic.fntdata"/><Relationship Id="rId18" Type="http://schemas.openxmlformats.org/officeDocument/2006/relationships/font" Target="fonts/Lora-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63fa3df93_0_4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e63fa3df9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63fa3df93_0_12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e63fa3df93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e63fa3df93_0_20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e63fa3df93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e63fa3df93_0_27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e63fa3df93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e63fa3df93_0_34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e63fa3df93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7.jpg"/><Relationship Id="rId5"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6.jpg"/><Relationship Id="rId5" Type="http://schemas.openxmlformats.org/officeDocument/2006/relationships/image" Target="../media/image10.jpg"/><Relationship Id="rId6"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8.jpg"/><Relationship Id="rId5"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5628600" y="8238500"/>
            <a:ext cx="1570500" cy="231000"/>
          </a:xfrm>
          <a:prstGeom prst="rect">
            <a:avLst/>
          </a:prstGeom>
          <a:noFill/>
          <a:ln>
            <a:noFill/>
          </a:ln>
        </p:spPr>
        <p:txBody>
          <a:bodyPr anchorCtr="0" anchor="t" bIns="0"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i="1" lang="ru" sz="900">
                <a:solidFill>
                  <a:schemeClr val="dk1"/>
                </a:solidFill>
                <a:latin typeface="Spectral"/>
                <a:ea typeface="Spectral"/>
                <a:cs typeface="Spectral"/>
                <a:sym typeface="Spectral"/>
              </a:rPr>
              <a:t>U</a:t>
            </a:r>
            <a:r>
              <a:rPr i="1" lang="ru" sz="900">
                <a:solidFill>
                  <a:schemeClr val="dk1"/>
                </a:solidFill>
                <a:latin typeface="Spectral"/>
                <a:ea typeface="Spectral"/>
                <a:cs typeface="Spectral"/>
                <a:sym typeface="Spectral"/>
              </a:rPr>
              <a:t>llamcorper suscipit lobortis</a:t>
            </a:r>
            <a:endParaRPr i="1" sz="900">
              <a:latin typeface="Spectral"/>
              <a:ea typeface="Spectral"/>
              <a:cs typeface="Spectral"/>
              <a:sym typeface="Spectral"/>
            </a:endParaRPr>
          </a:p>
        </p:txBody>
      </p:sp>
      <p:pic>
        <p:nvPicPr>
          <p:cNvPr id="55" name="Google Shape;55;p13"/>
          <p:cNvPicPr preferRelativeResize="0"/>
          <p:nvPr/>
        </p:nvPicPr>
        <p:blipFill rotWithShape="1">
          <a:blip r:embed="rId3">
            <a:alphaModFix/>
          </a:blip>
          <a:srcRect b="5321" l="0" r="0" t="5544"/>
          <a:stretch/>
        </p:blipFill>
        <p:spPr>
          <a:xfrm>
            <a:off x="5630400" y="6165025"/>
            <a:ext cx="1570501" cy="2099851"/>
          </a:xfrm>
          <a:prstGeom prst="rect">
            <a:avLst/>
          </a:prstGeom>
          <a:noFill/>
          <a:ln>
            <a:noFill/>
          </a:ln>
        </p:spPr>
      </p:pic>
      <p:cxnSp>
        <p:nvCxnSpPr>
          <p:cNvPr id="56" name="Google Shape;56;p13"/>
          <p:cNvCxnSpPr/>
          <p:nvPr/>
        </p:nvCxnSpPr>
        <p:spPr>
          <a:xfrm>
            <a:off x="352425" y="638175"/>
            <a:ext cx="6858000" cy="0"/>
          </a:xfrm>
          <a:prstGeom prst="straightConnector1">
            <a:avLst/>
          </a:prstGeom>
          <a:noFill/>
          <a:ln cap="flat" cmpd="sng" w="9525">
            <a:solidFill>
              <a:schemeClr val="dk1"/>
            </a:solidFill>
            <a:prstDash val="solid"/>
            <a:round/>
            <a:headEnd len="med" w="med" type="none"/>
            <a:tailEnd len="med" w="med" type="none"/>
          </a:ln>
        </p:spPr>
      </p:cxnSp>
      <p:cxnSp>
        <p:nvCxnSpPr>
          <p:cNvPr id="57" name="Google Shape;57;p13"/>
          <p:cNvCxnSpPr/>
          <p:nvPr/>
        </p:nvCxnSpPr>
        <p:spPr>
          <a:xfrm>
            <a:off x="352425" y="561975"/>
            <a:ext cx="6858000" cy="0"/>
          </a:xfrm>
          <a:prstGeom prst="straightConnector1">
            <a:avLst/>
          </a:prstGeom>
          <a:noFill/>
          <a:ln cap="flat" cmpd="sng" w="38100">
            <a:solidFill>
              <a:schemeClr val="dk1"/>
            </a:solidFill>
            <a:prstDash val="solid"/>
            <a:round/>
            <a:headEnd len="med" w="med" type="none"/>
            <a:tailEnd len="med" w="med" type="none"/>
          </a:ln>
        </p:spPr>
      </p:cxnSp>
      <p:sp>
        <p:nvSpPr>
          <p:cNvPr id="58" name="Google Shape;58;p13"/>
          <p:cNvSpPr txBox="1"/>
          <p:nvPr/>
        </p:nvSpPr>
        <p:spPr>
          <a:xfrm>
            <a:off x="352425" y="321900"/>
            <a:ext cx="16902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ru" sz="1100">
                <a:solidFill>
                  <a:schemeClr val="dk1"/>
                </a:solidFill>
                <a:latin typeface="Lora"/>
                <a:ea typeface="Lora"/>
                <a:cs typeface="Lora"/>
                <a:sym typeface="Lora"/>
              </a:rPr>
              <a:t>N</a:t>
            </a:r>
            <a:r>
              <a:rPr lang="ru" sz="1100">
                <a:solidFill>
                  <a:schemeClr val="dk1"/>
                </a:solidFill>
                <a:latin typeface="Lora"/>
                <a:ea typeface="Lora"/>
                <a:cs typeface="Lora"/>
                <a:sym typeface="Lora"/>
              </a:rPr>
              <a:t>ewspaper</a:t>
            </a:r>
            <a:endParaRPr sz="1100">
              <a:solidFill>
                <a:schemeClr val="dk1"/>
              </a:solidFill>
              <a:latin typeface="Lora"/>
              <a:ea typeface="Lora"/>
              <a:cs typeface="Lora"/>
              <a:sym typeface="Lora"/>
            </a:endParaRPr>
          </a:p>
          <a:p>
            <a:pPr indent="0" lvl="0" marL="0" rtl="0" algn="l">
              <a:spcBef>
                <a:spcPts val="0"/>
              </a:spcBef>
              <a:spcAft>
                <a:spcPts val="0"/>
              </a:spcAft>
              <a:buNone/>
            </a:pPr>
            <a:r>
              <a:t/>
            </a:r>
            <a:endParaRPr sz="1100">
              <a:latin typeface="Lora"/>
              <a:ea typeface="Lora"/>
              <a:cs typeface="Lora"/>
              <a:sym typeface="Lora"/>
            </a:endParaRPr>
          </a:p>
        </p:txBody>
      </p:sp>
      <p:sp>
        <p:nvSpPr>
          <p:cNvPr id="59" name="Google Shape;59;p13"/>
          <p:cNvSpPr txBox="1"/>
          <p:nvPr/>
        </p:nvSpPr>
        <p:spPr>
          <a:xfrm>
            <a:off x="342000" y="528638"/>
            <a:ext cx="6858000" cy="1369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8900">
                <a:latin typeface="Lora"/>
                <a:ea typeface="Lora"/>
                <a:cs typeface="Lora"/>
                <a:sym typeface="Lora"/>
              </a:rPr>
              <a:t>NEWSPAPER</a:t>
            </a:r>
            <a:endParaRPr sz="8900">
              <a:latin typeface="Lora"/>
              <a:ea typeface="Lora"/>
              <a:cs typeface="Lora"/>
              <a:sym typeface="Lora"/>
            </a:endParaRPr>
          </a:p>
        </p:txBody>
      </p:sp>
      <p:cxnSp>
        <p:nvCxnSpPr>
          <p:cNvPr id="60" name="Google Shape;60;p13"/>
          <p:cNvCxnSpPr/>
          <p:nvPr/>
        </p:nvCxnSpPr>
        <p:spPr>
          <a:xfrm>
            <a:off x="361950" y="1807725"/>
            <a:ext cx="6839100" cy="0"/>
          </a:xfrm>
          <a:prstGeom prst="straightConnector1">
            <a:avLst/>
          </a:prstGeom>
          <a:noFill/>
          <a:ln cap="flat" cmpd="sng" w="9525">
            <a:solidFill>
              <a:schemeClr val="dk1"/>
            </a:solidFill>
            <a:prstDash val="solid"/>
            <a:round/>
            <a:headEnd len="med" w="med" type="none"/>
            <a:tailEnd len="med" w="med" type="none"/>
          </a:ln>
        </p:spPr>
      </p:cxnSp>
      <p:cxnSp>
        <p:nvCxnSpPr>
          <p:cNvPr id="61" name="Google Shape;61;p13"/>
          <p:cNvCxnSpPr/>
          <p:nvPr/>
        </p:nvCxnSpPr>
        <p:spPr>
          <a:xfrm>
            <a:off x="361950" y="2177250"/>
            <a:ext cx="6839100" cy="0"/>
          </a:xfrm>
          <a:prstGeom prst="straightConnector1">
            <a:avLst/>
          </a:prstGeom>
          <a:noFill/>
          <a:ln cap="flat" cmpd="sng" w="9525">
            <a:solidFill>
              <a:schemeClr val="dk1"/>
            </a:solidFill>
            <a:prstDash val="solid"/>
            <a:round/>
            <a:headEnd len="med" w="med" type="none"/>
            <a:tailEnd len="med" w="med" type="none"/>
          </a:ln>
        </p:spPr>
      </p:cxnSp>
      <p:sp>
        <p:nvSpPr>
          <p:cNvPr id="62" name="Google Shape;62;p13"/>
          <p:cNvSpPr txBox="1"/>
          <p:nvPr/>
        </p:nvSpPr>
        <p:spPr>
          <a:xfrm>
            <a:off x="361950" y="1907888"/>
            <a:ext cx="1570500" cy="169200"/>
          </a:xfrm>
          <a:prstGeom prst="rect">
            <a:avLst/>
          </a:prstGeom>
          <a:noFill/>
          <a:ln>
            <a:noFill/>
          </a:ln>
        </p:spPr>
        <p:txBody>
          <a:bodyPr anchorCtr="0" anchor="t" bIns="0" lIns="0" spcFirstLastPara="1" rIns="91425" wrap="square" tIns="0">
            <a:spAutoFit/>
          </a:bodyPr>
          <a:lstStyle/>
          <a:p>
            <a:pPr indent="0" lvl="0" marL="0" rtl="0" algn="l">
              <a:spcBef>
                <a:spcPts val="0"/>
              </a:spcBef>
              <a:spcAft>
                <a:spcPts val="0"/>
              </a:spcAft>
              <a:buNone/>
            </a:pPr>
            <a:r>
              <a:rPr lang="ru" sz="1100">
                <a:latin typeface="Spectral"/>
                <a:ea typeface="Spectral"/>
                <a:cs typeface="Spectral"/>
                <a:sym typeface="Spectral"/>
              </a:rPr>
              <a:t>Vestibulum ante ipsum</a:t>
            </a:r>
            <a:endParaRPr sz="1100">
              <a:latin typeface="Spectral"/>
              <a:ea typeface="Spectral"/>
              <a:cs typeface="Spectral"/>
              <a:sym typeface="Spectral"/>
            </a:endParaRPr>
          </a:p>
        </p:txBody>
      </p:sp>
      <p:sp>
        <p:nvSpPr>
          <p:cNvPr id="63" name="Google Shape;63;p13"/>
          <p:cNvSpPr/>
          <p:nvPr/>
        </p:nvSpPr>
        <p:spPr>
          <a:xfrm>
            <a:off x="1906525" y="1962338"/>
            <a:ext cx="60300" cy="60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txBox="1"/>
          <p:nvPr/>
        </p:nvSpPr>
        <p:spPr>
          <a:xfrm>
            <a:off x="2116800" y="1907888"/>
            <a:ext cx="1570500" cy="169200"/>
          </a:xfrm>
          <a:prstGeom prst="rect">
            <a:avLst/>
          </a:prstGeom>
          <a:noFill/>
          <a:ln>
            <a:noFill/>
          </a:ln>
        </p:spPr>
        <p:txBody>
          <a:bodyPr anchorCtr="0" anchor="t" bIns="0" lIns="0" spcFirstLastPara="1" rIns="91425" wrap="square" tIns="0">
            <a:spAutoFit/>
          </a:bodyPr>
          <a:lstStyle/>
          <a:p>
            <a:pPr indent="0" lvl="0" marL="0" rtl="0" algn="l">
              <a:spcBef>
                <a:spcPts val="0"/>
              </a:spcBef>
              <a:spcAft>
                <a:spcPts val="0"/>
              </a:spcAft>
              <a:buNone/>
            </a:pPr>
            <a:r>
              <a:rPr lang="ru" sz="1100">
                <a:latin typeface="Spectral"/>
                <a:ea typeface="Spectral"/>
                <a:cs typeface="Spectral"/>
                <a:sym typeface="Spectral"/>
              </a:rPr>
              <a:t>Vitae diam efficitur</a:t>
            </a:r>
            <a:endParaRPr sz="1100">
              <a:latin typeface="Spectral"/>
              <a:ea typeface="Spectral"/>
              <a:cs typeface="Spectral"/>
              <a:sym typeface="Spectral"/>
            </a:endParaRPr>
          </a:p>
        </p:txBody>
      </p:sp>
      <p:sp>
        <p:nvSpPr>
          <p:cNvPr id="65" name="Google Shape;65;p13"/>
          <p:cNvSpPr/>
          <p:nvPr/>
        </p:nvSpPr>
        <p:spPr>
          <a:xfrm>
            <a:off x="3661375" y="1962338"/>
            <a:ext cx="60300" cy="60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txBox="1"/>
          <p:nvPr/>
        </p:nvSpPr>
        <p:spPr>
          <a:xfrm>
            <a:off x="3873600" y="1907888"/>
            <a:ext cx="1570500" cy="169200"/>
          </a:xfrm>
          <a:prstGeom prst="rect">
            <a:avLst/>
          </a:prstGeom>
          <a:noFill/>
          <a:ln>
            <a:noFill/>
          </a:ln>
        </p:spPr>
        <p:txBody>
          <a:bodyPr anchorCtr="0" anchor="ctr" bIns="0" lIns="0" spcFirstLastPara="1" rIns="91425" wrap="square" tIns="0">
            <a:noAutofit/>
          </a:bodyPr>
          <a:lstStyle/>
          <a:p>
            <a:pPr indent="0" lvl="0" marL="0" rtl="0" algn="l">
              <a:spcBef>
                <a:spcPts val="0"/>
              </a:spcBef>
              <a:spcAft>
                <a:spcPts val="0"/>
              </a:spcAft>
              <a:buNone/>
            </a:pPr>
            <a:r>
              <a:rPr lang="ru" sz="1100">
                <a:latin typeface="Spectral"/>
                <a:ea typeface="Spectral"/>
                <a:cs typeface="Spectral"/>
                <a:sym typeface="Spectral"/>
              </a:rPr>
              <a:t>Aliquam erat volutpat</a:t>
            </a:r>
            <a:endParaRPr sz="1100">
              <a:latin typeface="Spectral"/>
              <a:ea typeface="Spectral"/>
              <a:cs typeface="Spectral"/>
              <a:sym typeface="Spectral"/>
            </a:endParaRPr>
          </a:p>
        </p:txBody>
      </p:sp>
      <p:sp>
        <p:nvSpPr>
          <p:cNvPr id="67" name="Google Shape;67;p13"/>
          <p:cNvSpPr/>
          <p:nvPr/>
        </p:nvSpPr>
        <p:spPr>
          <a:xfrm>
            <a:off x="5418175" y="1962338"/>
            <a:ext cx="60300" cy="60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txBox="1"/>
          <p:nvPr/>
        </p:nvSpPr>
        <p:spPr>
          <a:xfrm>
            <a:off x="5628600" y="1907888"/>
            <a:ext cx="1570500" cy="169200"/>
          </a:xfrm>
          <a:prstGeom prst="rect">
            <a:avLst/>
          </a:prstGeom>
          <a:noFill/>
          <a:ln>
            <a:noFill/>
          </a:ln>
        </p:spPr>
        <p:txBody>
          <a:bodyPr anchorCtr="0" anchor="t" bIns="0" lIns="0" spcFirstLastPara="1" rIns="91425" wrap="square" tIns="0">
            <a:spAutoFit/>
          </a:bodyPr>
          <a:lstStyle/>
          <a:p>
            <a:pPr indent="0" lvl="0" marL="0" rtl="0" algn="l">
              <a:spcBef>
                <a:spcPts val="0"/>
              </a:spcBef>
              <a:spcAft>
                <a:spcPts val="0"/>
              </a:spcAft>
              <a:buNone/>
            </a:pPr>
            <a:r>
              <a:rPr lang="ru" sz="1100">
                <a:latin typeface="Spectral"/>
                <a:ea typeface="Spectral"/>
                <a:cs typeface="Spectral"/>
                <a:sym typeface="Spectral"/>
              </a:rPr>
              <a:t>Magna aliquam erat</a:t>
            </a:r>
            <a:endParaRPr sz="1100">
              <a:latin typeface="Spectral"/>
              <a:ea typeface="Spectral"/>
              <a:cs typeface="Spectral"/>
              <a:sym typeface="Spectral"/>
            </a:endParaRPr>
          </a:p>
        </p:txBody>
      </p:sp>
      <p:pic>
        <p:nvPicPr>
          <p:cNvPr id="69" name="Google Shape;69;p13"/>
          <p:cNvPicPr preferRelativeResize="0"/>
          <p:nvPr/>
        </p:nvPicPr>
        <p:blipFill rotWithShape="1">
          <a:blip r:embed="rId4">
            <a:alphaModFix/>
          </a:blip>
          <a:srcRect b="3466" l="4937" r="29578" t="-1123"/>
          <a:stretch/>
        </p:blipFill>
        <p:spPr>
          <a:xfrm>
            <a:off x="3865725" y="2368800"/>
            <a:ext cx="3331799" cy="3311975"/>
          </a:xfrm>
          <a:prstGeom prst="rect">
            <a:avLst/>
          </a:prstGeom>
          <a:noFill/>
          <a:ln>
            <a:noFill/>
          </a:ln>
        </p:spPr>
      </p:pic>
      <p:sp>
        <p:nvSpPr>
          <p:cNvPr id="70" name="Google Shape;70;p13"/>
          <p:cNvSpPr txBox="1"/>
          <p:nvPr/>
        </p:nvSpPr>
        <p:spPr>
          <a:xfrm>
            <a:off x="346775" y="2276000"/>
            <a:ext cx="3331800" cy="1323600"/>
          </a:xfrm>
          <a:prstGeom prst="rect">
            <a:avLst/>
          </a:prstGeom>
          <a:noFill/>
          <a:ln>
            <a:noFill/>
          </a:ln>
        </p:spPr>
        <p:txBody>
          <a:bodyPr anchorCtr="0" anchor="t" bIns="91425" lIns="0" spcFirstLastPara="1" rIns="91425" wrap="square" tIns="0">
            <a:spAutoFit/>
          </a:bodyPr>
          <a:lstStyle/>
          <a:p>
            <a:pPr indent="0" lvl="0" marL="0" rtl="0" algn="l">
              <a:spcBef>
                <a:spcPts val="0"/>
              </a:spcBef>
              <a:spcAft>
                <a:spcPts val="0"/>
              </a:spcAft>
              <a:buNone/>
            </a:pPr>
            <a:r>
              <a:rPr lang="ru" sz="4000">
                <a:latin typeface="Lora Medium"/>
                <a:ea typeface="Lora Medium"/>
                <a:cs typeface="Lora Medium"/>
                <a:sym typeface="Lora Medium"/>
              </a:rPr>
              <a:t>Duis atemvel</a:t>
            </a:r>
            <a:endParaRPr sz="4000">
              <a:latin typeface="Lora Medium"/>
              <a:ea typeface="Lora Medium"/>
              <a:cs typeface="Lora Medium"/>
              <a:sym typeface="Lora Medium"/>
            </a:endParaRPr>
          </a:p>
          <a:p>
            <a:pPr indent="0" lvl="0" marL="0" rtl="0" algn="l">
              <a:spcBef>
                <a:spcPts val="0"/>
              </a:spcBef>
              <a:spcAft>
                <a:spcPts val="0"/>
              </a:spcAft>
              <a:buNone/>
            </a:pPr>
            <a:r>
              <a:rPr lang="ru" sz="4000">
                <a:latin typeface="Lora Medium"/>
                <a:ea typeface="Lora Medium"/>
                <a:cs typeface="Lora Medium"/>
                <a:sym typeface="Lora Medium"/>
              </a:rPr>
              <a:t>eumiriure</a:t>
            </a:r>
            <a:endParaRPr sz="4000">
              <a:latin typeface="Lora Medium"/>
              <a:ea typeface="Lora Medium"/>
              <a:cs typeface="Lora Medium"/>
              <a:sym typeface="Lora Medium"/>
            </a:endParaRPr>
          </a:p>
        </p:txBody>
      </p:sp>
      <p:sp>
        <p:nvSpPr>
          <p:cNvPr id="71" name="Google Shape;71;p13"/>
          <p:cNvSpPr txBox="1"/>
          <p:nvPr/>
        </p:nvSpPr>
        <p:spPr>
          <a:xfrm>
            <a:off x="352425" y="4008250"/>
            <a:ext cx="1592400" cy="19833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Cras elementum augue non tortor faucibus, ac laoreet leo luctus. Aliquam bibendum dapibus purus, quis congue ligula venenatis sit amet. Ut faucibus tincidunt nunc, sit amet blandit dolor accumsan eu. Suspendisse ut aliquet odio. Maecenas sed tortor hendrerit, aliquet justo non, gravida ante. Quisque vehicula, lectus sed tempus suscipit, lorem urna</a:t>
            </a:r>
            <a:endParaRPr sz="900">
              <a:solidFill>
                <a:schemeClr val="dk1"/>
              </a:solidFill>
              <a:latin typeface="Spectral"/>
              <a:ea typeface="Spectral"/>
              <a:cs typeface="Spectral"/>
              <a:sym typeface="Spectral"/>
            </a:endParaRPr>
          </a:p>
        </p:txBody>
      </p:sp>
      <p:sp>
        <p:nvSpPr>
          <p:cNvPr id="72" name="Google Shape;72;p13"/>
          <p:cNvSpPr txBox="1"/>
          <p:nvPr/>
        </p:nvSpPr>
        <p:spPr>
          <a:xfrm>
            <a:off x="361950" y="6077263"/>
            <a:ext cx="3419400" cy="1139100"/>
          </a:xfrm>
          <a:prstGeom prst="rect">
            <a:avLst/>
          </a:prstGeom>
          <a:noFill/>
          <a:ln>
            <a:noFill/>
          </a:ln>
        </p:spPr>
        <p:txBody>
          <a:bodyPr anchorCtr="0" anchor="t" bIns="91425" lIns="0" spcFirstLastPara="1" rIns="91425" wrap="square" tIns="0">
            <a:spAutoFit/>
          </a:bodyPr>
          <a:lstStyle/>
          <a:p>
            <a:pPr indent="0" lvl="0" marL="0" rtl="0" algn="l">
              <a:spcBef>
                <a:spcPts val="0"/>
              </a:spcBef>
              <a:spcAft>
                <a:spcPts val="0"/>
              </a:spcAft>
              <a:buNone/>
            </a:pPr>
            <a:r>
              <a:rPr lang="ru" sz="3400">
                <a:latin typeface="Lora Medium"/>
                <a:ea typeface="Lora Medium"/>
                <a:cs typeface="Lora Medium"/>
                <a:sym typeface="Lora Medium"/>
              </a:rPr>
              <a:t>Justo efficitur molestie augue</a:t>
            </a:r>
            <a:endParaRPr sz="3400">
              <a:latin typeface="Lora Medium"/>
              <a:ea typeface="Lora Medium"/>
              <a:cs typeface="Lora Medium"/>
              <a:sym typeface="Lora Medium"/>
            </a:endParaRPr>
          </a:p>
        </p:txBody>
      </p:sp>
      <p:sp>
        <p:nvSpPr>
          <p:cNvPr id="73" name="Google Shape;73;p13"/>
          <p:cNvSpPr txBox="1"/>
          <p:nvPr/>
        </p:nvSpPr>
        <p:spPr>
          <a:xfrm>
            <a:off x="3868400" y="5654675"/>
            <a:ext cx="3419400" cy="2310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i="1" lang="ru" sz="900">
                <a:latin typeface="Spectral"/>
                <a:ea typeface="Spectral"/>
                <a:cs typeface="Spectral"/>
                <a:sym typeface="Spectral"/>
              </a:rPr>
              <a:t>Nibh euismod tincidunt ut laoreet dolore magna aliquam erat volutpat.</a:t>
            </a:r>
            <a:endParaRPr i="1" sz="900">
              <a:latin typeface="Spectral"/>
              <a:ea typeface="Spectral"/>
              <a:cs typeface="Spectral"/>
              <a:sym typeface="Spectral"/>
            </a:endParaRPr>
          </a:p>
        </p:txBody>
      </p:sp>
      <p:sp>
        <p:nvSpPr>
          <p:cNvPr id="74" name="Google Shape;74;p13"/>
          <p:cNvSpPr txBox="1"/>
          <p:nvPr/>
        </p:nvSpPr>
        <p:spPr>
          <a:xfrm>
            <a:off x="2119050" y="7672913"/>
            <a:ext cx="1570500" cy="11868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Phasellus consequat interdum lacinia. Mauris imperdiet commodo ipsum id imperdiet. Proin quis erat et libero rutrum fermentum vel aliquam metus. Vestibulum </a:t>
            </a:r>
            <a:r>
              <a:rPr lang="ru" sz="900">
                <a:solidFill>
                  <a:schemeClr val="dk1"/>
                </a:solidFill>
                <a:latin typeface="Spectral"/>
                <a:ea typeface="Spectral"/>
                <a:cs typeface="Spectral"/>
                <a:sym typeface="Spectral"/>
              </a:rPr>
              <a:t>venenatis magna a, posuere sem</a:t>
            </a:r>
            <a:r>
              <a:rPr lang="ru" sz="900">
                <a:latin typeface="Spectral"/>
                <a:ea typeface="Spectral"/>
                <a:cs typeface="Spectral"/>
                <a:sym typeface="Spectral"/>
              </a:rPr>
              <a:t>.</a:t>
            </a:r>
            <a:endParaRPr sz="900">
              <a:latin typeface="Spectral"/>
              <a:ea typeface="Spectral"/>
              <a:cs typeface="Spectral"/>
              <a:sym typeface="Spectral"/>
            </a:endParaRPr>
          </a:p>
        </p:txBody>
      </p:sp>
      <p:pic>
        <p:nvPicPr>
          <p:cNvPr id="75" name="Google Shape;75;p13"/>
          <p:cNvPicPr preferRelativeResize="0"/>
          <p:nvPr/>
        </p:nvPicPr>
        <p:blipFill rotWithShape="1">
          <a:blip r:embed="rId5">
            <a:alphaModFix/>
          </a:blip>
          <a:srcRect b="10413" l="4021" r="7779" t="-107"/>
          <a:stretch/>
        </p:blipFill>
        <p:spPr>
          <a:xfrm>
            <a:off x="2118300" y="8909825"/>
            <a:ext cx="1570473" cy="1064451"/>
          </a:xfrm>
          <a:prstGeom prst="rect">
            <a:avLst/>
          </a:prstGeom>
          <a:noFill/>
          <a:ln>
            <a:noFill/>
          </a:ln>
        </p:spPr>
      </p:pic>
      <p:sp>
        <p:nvSpPr>
          <p:cNvPr id="76" name="Google Shape;76;p13"/>
          <p:cNvSpPr txBox="1"/>
          <p:nvPr/>
        </p:nvSpPr>
        <p:spPr>
          <a:xfrm>
            <a:off x="2104000" y="9942100"/>
            <a:ext cx="1570500" cy="2310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i="1" lang="ru" sz="900">
                <a:latin typeface="Spectral"/>
                <a:ea typeface="Spectral"/>
                <a:cs typeface="Spectral"/>
                <a:sym typeface="Spectral"/>
              </a:rPr>
              <a:t>Vestibulum ante ipsum primis.</a:t>
            </a:r>
            <a:endParaRPr i="1" sz="900">
              <a:latin typeface="Spectral"/>
              <a:ea typeface="Spectral"/>
              <a:cs typeface="Spectral"/>
              <a:sym typeface="Spectral"/>
            </a:endParaRPr>
          </a:p>
        </p:txBody>
      </p:sp>
      <p:cxnSp>
        <p:nvCxnSpPr>
          <p:cNvPr id="77" name="Google Shape;77;p13"/>
          <p:cNvCxnSpPr/>
          <p:nvPr/>
        </p:nvCxnSpPr>
        <p:spPr>
          <a:xfrm rot="10800000">
            <a:off x="361850" y="10332000"/>
            <a:ext cx="6844800" cy="0"/>
          </a:xfrm>
          <a:prstGeom prst="straightConnector1">
            <a:avLst/>
          </a:prstGeom>
          <a:noFill/>
          <a:ln cap="flat" cmpd="sng" w="9525">
            <a:solidFill>
              <a:schemeClr val="dk1"/>
            </a:solidFill>
            <a:prstDash val="solid"/>
            <a:round/>
            <a:headEnd len="med" w="med" type="none"/>
            <a:tailEnd len="med" w="med" type="none"/>
          </a:ln>
        </p:spPr>
      </p:cxnSp>
      <p:sp>
        <p:nvSpPr>
          <p:cNvPr id="78" name="Google Shape;78;p13"/>
          <p:cNvSpPr txBox="1"/>
          <p:nvPr/>
        </p:nvSpPr>
        <p:spPr>
          <a:xfrm>
            <a:off x="3868400" y="6135825"/>
            <a:ext cx="1592400" cy="827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2500">
                <a:solidFill>
                  <a:schemeClr val="dk1"/>
                </a:solidFill>
                <a:latin typeface="Lora Medium"/>
                <a:ea typeface="Lora Medium"/>
                <a:cs typeface="Lora Medium"/>
                <a:sym typeface="Lora Medium"/>
              </a:rPr>
              <a:t>N</a:t>
            </a:r>
            <a:r>
              <a:rPr lang="ru" sz="2500">
                <a:solidFill>
                  <a:schemeClr val="dk1"/>
                </a:solidFill>
                <a:latin typeface="Lora Medium"/>
                <a:ea typeface="Lora Medium"/>
                <a:cs typeface="Lora Medium"/>
                <a:sym typeface="Lora Medium"/>
              </a:rPr>
              <a:t>onummy tincidunt</a:t>
            </a:r>
            <a:endParaRPr sz="2500">
              <a:latin typeface="Lora Medium"/>
              <a:ea typeface="Lora Medium"/>
              <a:cs typeface="Lora Medium"/>
              <a:sym typeface="Lora Medium"/>
            </a:endParaRPr>
          </a:p>
        </p:txBody>
      </p:sp>
      <p:sp>
        <p:nvSpPr>
          <p:cNvPr id="79" name="Google Shape;79;p13"/>
          <p:cNvSpPr txBox="1"/>
          <p:nvPr/>
        </p:nvSpPr>
        <p:spPr>
          <a:xfrm>
            <a:off x="3877925" y="7667388"/>
            <a:ext cx="1570500" cy="2528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Pellentesque habitant morbi tristique senectus et netus et malesuada fames ac turpis egestas. Quisque id risus non ante tincidunt rhoncus. Cras ullamcorper porttitor mauris, id pharetra risus tincidunt nec. Cras pellentesque neque eget bibendum aliquet. Cras dapibus, sem eu hendrerit eleifend, eros ex viverra nisl, sit amet semper leo felis sit amet enim. Nam condimentum, metus eu porttitor sagittis, tellus ex suscipit nisi, id egestas libero </a:t>
            </a:r>
            <a:endParaRPr sz="900">
              <a:solidFill>
                <a:schemeClr val="dk1"/>
              </a:solidFill>
              <a:latin typeface="Spectral"/>
              <a:ea typeface="Spectral"/>
              <a:cs typeface="Spectral"/>
              <a:sym typeface="Spectral"/>
            </a:endParaRPr>
          </a:p>
        </p:txBody>
      </p:sp>
      <p:sp>
        <p:nvSpPr>
          <p:cNvPr id="80" name="Google Shape;80;p13"/>
          <p:cNvSpPr txBox="1"/>
          <p:nvPr/>
        </p:nvSpPr>
        <p:spPr>
          <a:xfrm>
            <a:off x="5636800" y="8614588"/>
            <a:ext cx="1570500" cy="1572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900">
                <a:solidFill>
                  <a:schemeClr val="dk1"/>
                </a:solidFill>
                <a:latin typeface="Spectral"/>
                <a:ea typeface="Spectral"/>
                <a:cs typeface="Spectral"/>
                <a:sym typeface="Spectral"/>
              </a:rPr>
              <a:t>condimentum dolor viverra libero accumsan, et blandit nulla consectetur. Etiam non arcu tempor, varius mi eget, placerat lorem. Nulla pellentesque maximus metus vel sodales. Nam sodales luctus posuere. Quisque eget ex non augue vulputate ullamcorper nec id diam.</a:t>
            </a:r>
            <a:endParaRPr sz="900">
              <a:solidFill>
                <a:schemeClr val="dk1"/>
              </a:solidFill>
              <a:latin typeface="Spectral"/>
              <a:ea typeface="Spectral"/>
              <a:cs typeface="Spectral"/>
              <a:sym typeface="Spectral"/>
            </a:endParaRPr>
          </a:p>
        </p:txBody>
      </p:sp>
      <p:sp>
        <p:nvSpPr>
          <p:cNvPr id="81" name="Google Shape;81;p13"/>
          <p:cNvSpPr txBox="1"/>
          <p:nvPr/>
        </p:nvSpPr>
        <p:spPr>
          <a:xfrm>
            <a:off x="2934900" y="321900"/>
            <a:ext cx="1690200" cy="169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100">
                <a:latin typeface="Lora"/>
                <a:ea typeface="Lora"/>
                <a:cs typeface="Lora"/>
                <a:sym typeface="Lora"/>
              </a:rPr>
              <a:t>Thursday, July 8, 2021</a:t>
            </a:r>
            <a:endParaRPr sz="1100">
              <a:latin typeface="Lora"/>
              <a:ea typeface="Lora"/>
              <a:cs typeface="Lora"/>
              <a:sym typeface="Lora"/>
            </a:endParaRPr>
          </a:p>
        </p:txBody>
      </p:sp>
      <p:cxnSp>
        <p:nvCxnSpPr>
          <p:cNvPr id="82" name="Google Shape;82;p13"/>
          <p:cNvCxnSpPr/>
          <p:nvPr/>
        </p:nvCxnSpPr>
        <p:spPr>
          <a:xfrm>
            <a:off x="361950" y="6025350"/>
            <a:ext cx="6839100" cy="0"/>
          </a:xfrm>
          <a:prstGeom prst="straightConnector1">
            <a:avLst/>
          </a:prstGeom>
          <a:noFill/>
          <a:ln cap="flat" cmpd="sng" w="9525">
            <a:solidFill>
              <a:schemeClr val="dk1"/>
            </a:solidFill>
            <a:prstDash val="solid"/>
            <a:round/>
            <a:headEnd len="med" w="med" type="none"/>
            <a:tailEnd len="med" w="med" type="none"/>
          </a:ln>
        </p:spPr>
      </p:cxnSp>
      <p:sp>
        <p:nvSpPr>
          <p:cNvPr id="83" name="Google Shape;83;p13"/>
          <p:cNvSpPr txBox="1"/>
          <p:nvPr/>
        </p:nvSpPr>
        <p:spPr>
          <a:xfrm>
            <a:off x="2109075" y="4008250"/>
            <a:ext cx="1592400" cy="19833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solidFill>
                  <a:schemeClr val="dk1"/>
                </a:solidFill>
                <a:latin typeface="Spectral"/>
                <a:ea typeface="Spectral"/>
                <a:cs typeface="Spectral"/>
                <a:sym typeface="Spectral"/>
              </a:rPr>
              <a:t>Morbi lacus augue, faucibus eu tincidunt quis, maximus vel lacus. In consequat posuere leo aliquet egestas. Fusce non nisi ut lacus tristique suscipit. Sed consequat rhoncus nibh nec laoreet. Pellentesque at elementum dui, ut luctus velit. Phasellus id orci arcu. Morbi nec velit efficitur, venenatis magna a, posuere sem. Nullam finibus, magna nec molestie</a:t>
            </a:r>
            <a:endParaRPr sz="900">
              <a:latin typeface="Spectral"/>
              <a:ea typeface="Spectral"/>
              <a:cs typeface="Spectral"/>
              <a:sym typeface="Spectral"/>
            </a:endParaRPr>
          </a:p>
        </p:txBody>
      </p:sp>
      <p:sp>
        <p:nvSpPr>
          <p:cNvPr id="84" name="Google Shape;84;p13"/>
          <p:cNvSpPr txBox="1"/>
          <p:nvPr/>
        </p:nvSpPr>
        <p:spPr>
          <a:xfrm>
            <a:off x="5628600" y="321900"/>
            <a:ext cx="1570500" cy="1692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100">
                <a:solidFill>
                  <a:schemeClr val="dk1"/>
                </a:solidFill>
                <a:latin typeface="Lora"/>
                <a:ea typeface="Lora"/>
                <a:cs typeface="Lora"/>
                <a:sym typeface="Lora"/>
              </a:rPr>
              <a:t>Page 1</a:t>
            </a:r>
            <a:endParaRPr sz="1100">
              <a:latin typeface="Lora"/>
              <a:ea typeface="Lora"/>
              <a:cs typeface="Lora"/>
              <a:sym typeface="Lora"/>
            </a:endParaRPr>
          </a:p>
        </p:txBody>
      </p:sp>
      <p:sp>
        <p:nvSpPr>
          <p:cNvPr id="85" name="Google Shape;85;p13"/>
          <p:cNvSpPr txBox="1"/>
          <p:nvPr/>
        </p:nvSpPr>
        <p:spPr>
          <a:xfrm>
            <a:off x="358875" y="3417313"/>
            <a:ext cx="3351000" cy="323100"/>
          </a:xfrm>
          <a:prstGeom prst="rect">
            <a:avLst/>
          </a:prstGeom>
          <a:noFill/>
          <a:ln>
            <a:noFill/>
          </a:ln>
        </p:spPr>
        <p:txBody>
          <a:bodyPr anchorCtr="0" anchor="t" bIns="0"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i="1" lang="ru" sz="1500">
                <a:solidFill>
                  <a:schemeClr val="dk1"/>
                </a:solidFill>
                <a:latin typeface="Spectral"/>
                <a:ea typeface="Spectral"/>
                <a:cs typeface="Spectral"/>
                <a:sym typeface="Spectral"/>
              </a:rPr>
              <a:t>Fusce non nisi ut lacus tristique</a:t>
            </a:r>
            <a:endParaRPr i="1" sz="1500">
              <a:latin typeface="Spectral"/>
              <a:ea typeface="Spectral"/>
              <a:cs typeface="Spectral"/>
              <a:sym typeface="Spectral"/>
            </a:endParaRPr>
          </a:p>
        </p:txBody>
      </p:sp>
      <p:cxnSp>
        <p:nvCxnSpPr>
          <p:cNvPr id="86" name="Google Shape;86;p13"/>
          <p:cNvCxnSpPr/>
          <p:nvPr/>
        </p:nvCxnSpPr>
        <p:spPr>
          <a:xfrm>
            <a:off x="354113" y="3873938"/>
            <a:ext cx="3333900" cy="0"/>
          </a:xfrm>
          <a:prstGeom prst="straightConnector1">
            <a:avLst/>
          </a:prstGeom>
          <a:noFill/>
          <a:ln cap="flat" cmpd="sng" w="9525">
            <a:solidFill>
              <a:schemeClr val="dk1"/>
            </a:solidFill>
            <a:prstDash val="solid"/>
            <a:round/>
            <a:headEnd len="med" w="med" type="none"/>
            <a:tailEnd len="med" w="med" type="none"/>
          </a:ln>
        </p:spPr>
      </p:cxnSp>
      <p:sp>
        <p:nvSpPr>
          <p:cNvPr id="87" name="Google Shape;87;p13"/>
          <p:cNvSpPr txBox="1"/>
          <p:nvPr/>
        </p:nvSpPr>
        <p:spPr>
          <a:xfrm>
            <a:off x="358875" y="7084563"/>
            <a:ext cx="3351000" cy="307800"/>
          </a:xfrm>
          <a:prstGeom prst="rect">
            <a:avLst/>
          </a:prstGeom>
          <a:noFill/>
          <a:ln>
            <a:noFill/>
          </a:ln>
        </p:spPr>
        <p:txBody>
          <a:bodyPr anchorCtr="0" anchor="t" bIns="0" lIns="0" spcFirstLastPara="1" rIns="91425" wrap="square" tIns="91425">
            <a:spAutoFit/>
          </a:bodyPr>
          <a:lstStyle/>
          <a:p>
            <a:pPr indent="0" lvl="0" marL="0" rtl="0" algn="just">
              <a:lnSpc>
                <a:spcPct val="115000"/>
              </a:lnSpc>
              <a:spcBef>
                <a:spcPts val="0"/>
              </a:spcBef>
              <a:spcAft>
                <a:spcPts val="0"/>
              </a:spcAft>
              <a:buNone/>
            </a:pPr>
            <a:r>
              <a:rPr i="1" lang="ru">
                <a:solidFill>
                  <a:schemeClr val="dk1"/>
                </a:solidFill>
                <a:latin typeface="Spectral"/>
                <a:ea typeface="Spectral"/>
                <a:cs typeface="Spectral"/>
                <a:sym typeface="Spectral"/>
              </a:rPr>
              <a:t>Morbi nec velit efficitur venenatis</a:t>
            </a:r>
            <a:endParaRPr i="1">
              <a:latin typeface="Spectral"/>
              <a:ea typeface="Spectral"/>
              <a:cs typeface="Spectral"/>
              <a:sym typeface="Spectral"/>
            </a:endParaRPr>
          </a:p>
        </p:txBody>
      </p:sp>
      <p:cxnSp>
        <p:nvCxnSpPr>
          <p:cNvPr id="88" name="Google Shape;88;p13"/>
          <p:cNvCxnSpPr/>
          <p:nvPr/>
        </p:nvCxnSpPr>
        <p:spPr>
          <a:xfrm>
            <a:off x="354113" y="7522138"/>
            <a:ext cx="3333900" cy="0"/>
          </a:xfrm>
          <a:prstGeom prst="straightConnector1">
            <a:avLst/>
          </a:prstGeom>
          <a:noFill/>
          <a:ln cap="flat" cmpd="sng" w="9525">
            <a:solidFill>
              <a:schemeClr val="dk1"/>
            </a:solidFill>
            <a:prstDash val="solid"/>
            <a:round/>
            <a:headEnd len="med" w="med" type="none"/>
            <a:tailEnd len="med" w="med" type="none"/>
          </a:ln>
        </p:spPr>
      </p:cxnSp>
      <p:sp>
        <p:nvSpPr>
          <p:cNvPr id="89" name="Google Shape;89;p13"/>
          <p:cNvSpPr txBox="1"/>
          <p:nvPr/>
        </p:nvSpPr>
        <p:spPr>
          <a:xfrm>
            <a:off x="360875" y="7668563"/>
            <a:ext cx="1570500" cy="2528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Morbi lacus augue, faucibus eu tincidunt quis, maximus vel lacus. In consequat posuere leo aliquet egestas. Fusce non nisi ut lacus tristique suscipit. Sed consequat rhoncus nibh nec laoreet. </a:t>
            </a:r>
            <a:endParaRPr sz="900">
              <a:latin typeface="Spectral"/>
              <a:ea typeface="Spectral"/>
              <a:cs typeface="Spectral"/>
              <a:sym typeface="Spectral"/>
            </a:endParaRPr>
          </a:p>
          <a:p>
            <a:pPr indent="0" lvl="0" marL="0" rtl="0" algn="just">
              <a:lnSpc>
                <a:spcPct val="115000"/>
              </a:lnSpc>
              <a:spcBef>
                <a:spcPts val="0"/>
              </a:spcBef>
              <a:spcAft>
                <a:spcPts val="0"/>
              </a:spcAft>
              <a:buNone/>
            </a:pPr>
            <a:r>
              <a:rPr lang="ru" sz="900">
                <a:latin typeface="Spectral"/>
                <a:ea typeface="Spectral"/>
                <a:cs typeface="Spectral"/>
                <a:sym typeface="Spectral"/>
              </a:rPr>
              <a:t>Pellentesque at elementum dui, ut luctus velit. Phasellus id orci arcu. Morbi nec velit efficitur, venenatis magna a, posuere sem. Nullam finibus, magna nec molestie congue, turpis tellus</a:t>
            </a:r>
            <a:r>
              <a:rPr lang="ru" sz="900">
                <a:latin typeface="Spectral"/>
                <a:ea typeface="Spectral"/>
                <a:cs typeface="Spectral"/>
                <a:sym typeface="Spectral"/>
              </a:rPr>
              <a:t> semper neque, et pellentesque eros nunc accumsan mauris.</a:t>
            </a:r>
            <a:endParaRPr sz="900">
              <a:solidFill>
                <a:schemeClr val="dk1"/>
              </a:solidFill>
              <a:latin typeface="Spectral"/>
              <a:ea typeface="Spectral"/>
              <a:cs typeface="Spectral"/>
              <a:sym typeface="Spectral"/>
            </a:endParaRPr>
          </a:p>
        </p:txBody>
      </p:sp>
      <p:sp>
        <p:nvSpPr>
          <p:cNvPr id="90" name="Google Shape;90;p13"/>
          <p:cNvSpPr txBox="1"/>
          <p:nvPr/>
        </p:nvSpPr>
        <p:spPr>
          <a:xfrm>
            <a:off x="3873903" y="6923313"/>
            <a:ext cx="1590000" cy="456300"/>
          </a:xfrm>
          <a:prstGeom prst="rect">
            <a:avLst/>
          </a:prstGeom>
          <a:noFill/>
          <a:ln>
            <a:noFill/>
          </a:ln>
        </p:spPr>
        <p:txBody>
          <a:bodyPr anchorCtr="0" anchor="t" bIns="0" lIns="0" spcFirstLastPara="1" rIns="91425" wrap="square" tIns="91425">
            <a:spAutoFit/>
          </a:bodyPr>
          <a:lstStyle/>
          <a:p>
            <a:pPr indent="0" lvl="0" marL="0" rtl="0" algn="just">
              <a:lnSpc>
                <a:spcPct val="115000"/>
              </a:lnSpc>
              <a:spcBef>
                <a:spcPts val="0"/>
              </a:spcBef>
              <a:spcAft>
                <a:spcPts val="0"/>
              </a:spcAft>
              <a:buNone/>
            </a:pPr>
            <a:r>
              <a:rPr i="1" lang="ru" sz="1100">
                <a:solidFill>
                  <a:schemeClr val="dk1"/>
                </a:solidFill>
                <a:latin typeface="Spectral"/>
                <a:ea typeface="Spectral"/>
                <a:cs typeface="Spectral"/>
                <a:sym typeface="Spectral"/>
              </a:rPr>
              <a:t>Cras pellentesque neque eget bibendum aliquet</a:t>
            </a:r>
            <a:endParaRPr i="1" sz="1100">
              <a:latin typeface="Spectral"/>
              <a:ea typeface="Spectral"/>
              <a:cs typeface="Spectral"/>
              <a:sym typeface="Spectral"/>
            </a:endParaRPr>
          </a:p>
        </p:txBody>
      </p:sp>
      <p:cxnSp>
        <p:nvCxnSpPr>
          <p:cNvPr id="91" name="Google Shape;91;p13"/>
          <p:cNvCxnSpPr/>
          <p:nvPr/>
        </p:nvCxnSpPr>
        <p:spPr>
          <a:xfrm>
            <a:off x="3871643" y="7521588"/>
            <a:ext cx="15819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txBox="1"/>
          <p:nvPr/>
        </p:nvSpPr>
        <p:spPr>
          <a:xfrm>
            <a:off x="342900" y="719006"/>
            <a:ext cx="3351000" cy="861900"/>
          </a:xfrm>
          <a:prstGeom prst="rect">
            <a:avLst/>
          </a:prstGeom>
          <a:noFill/>
          <a:ln>
            <a:noFill/>
          </a:ln>
        </p:spPr>
        <p:txBody>
          <a:bodyPr anchorCtr="0" anchor="t" bIns="91425" lIns="0" spcFirstLastPara="1" rIns="0" wrap="square" tIns="0">
            <a:spAutoFit/>
          </a:bodyPr>
          <a:lstStyle/>
          <a:p>
            <a:pPr indent="0" lvl="0" marL="0" rtl="0" algn="l">
              <a:spcBef>
                <a:spcPts val="0"/>
              </a:spcBef>
              <a:spcAft>
                <a:spcPts val="0"/>
              </a:spcAft>
              <a:buNone/>
            </a:pPr>
            <a:r>
              <a:rPr lang="ru" sz="2500">
                <a:latin typeface="Lora Medium"/>
                <a:ea typeface="Lora Medium"/>
                <a:cs typeface="Lora Medium"/>
                <a:sym typeface="Lora Medium"/>
              </a:rPr>
              <a:t>Duis autem vel eum iriure dolor in hendrit</a:t>
            </a:r>
            <a:endParaRPr sz="2500">
              <a:latin typeface="Lora Medium"/>
              <a:ea typeface="Lora Medium"/>
              <a:cs typeface="Lora Medium"/>
              <a:sym typeface="Lora Medium"/>
            </a:endParaRPr>
          </a:p>
        </p:txBody>
      </p:sp>
      <p:sp>
        <p:nvSpPr>
          <p:cNvPr id="97" name="Google Shape;97;p14"/>
          <p:cNvSpPr txBox="1"/>
          <p:nvPr/>
        </p:nvSpPr>
        <p:spPr>
          <a:xfrm>
            <a:off x="361950" y="4365188"/>
            <a:ext cx="1570500" cy="23019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Quisque vehicula, lectus sed tempus suscipit, lorem urna consequat metus, et pulvinar elit neque et magna. Morbi lacus augue, faucibus eu tincidunt quis, maximus vel lacus. In consequat posuere leo aliquet egestas. Fusce non nisi ut lacus tristique suscipit. Sed consequat rhoncus nibh nec laoreet.</a:t>
            </a:r>
            <a:endParaRPr sz="900">
              <a:latin typeface="Spectral"/>
              <a:ea typeface="Spectral"/>
              <a:cs typeface="Spectral"/>
              <a:sym typeface="Spectral"/>
            </a:endParaRPr>
          </a:p>
          <a:p>
            <a:pPr indent="0" lvl="0" marL="0" rtl="0" algn="just">
              <a:lnSpc>
                <a:spcPct val="115000"/>
              </a:lnSpc>
              <a:spcBef>
                <a:spcPts val="0"/>
              </a:spcBef>
              <a:spcAft>
                <a:spcPts val="0"/>
              </a:spcAft>
              <a:buNone/>
            </a:pPr>
            <a:r>
              <a:rPr lang="ru" sz="900">
                <a:latin typeface="Spectral"/>
                <a:ea typeface="Spectral"/>
                <a:cs typeface="Spectral"/>
                <a:sym typeface="Spectral"/>
              </a:rPr>
              <a:t>Pellentesque at elementum dui, ut luctus velit. Phasellus id orci arcu. Morbi nec velit </a:t>
            </a:r>
            <a:endParaRPr sz="900">
              <a:latin typeface="Spectral"/>
              <a:ea typeface="Spectral"/>
              <a:cs typeface="Spectral"/>
              <a:sym typeface="Spectral"/>
            </a:endParaRPr>
          </a:p>
        </p:txBody>
      </p:sp>
      <p:sp>
        <p:nvSpPr>
          <p:cNvPr id="98" name="Google Shape;98;p14"/>
          <p:cNvSpPr txBox="1"/>
          <p:nvPr/>
        </p:nvSpPr>
        <p:spPr>
          <a:xfrm>
            <a:off x="342900" y="1454138"/>
            <a:ext cx="3351000" cy="2925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i="1" lang="ru" sz="1300">
                <a:latin typeface="Spectral"/>
                <a:ea typeface="Spectral"/>
                <a:cs typeface="Spectral"/>
                <a:sym typeface="Spectral"/>
              </a:rPr>
              <a:t>Nam condimentum, metus eu porttitor sagittis</a:t>
            </a:r>
            <a:endParaRPr i="1" sz="1300">
              <a:latin typeface="Spectral"/>
              <a:ea typeface="Spectral"/>
              <a:cs typeface="Spectral"/>
              <a:sym typeface="Spectral"/>
            </a:endParaRPr>
          </a:p>
        </p:txBody>
      </p:sp>
      <p:sp>
        <p:nvSpPr>
          <p:cNvPr id="99" name="Google Shape;99;p14"/>
          <p:cNvSpPr txBox="1"/>
          <p:nvPr/>
        </p:nvSpPr>
        <p:spPr>
          <a:xfrm>
            <a:off x="342900" y="4035938"/>
            <a:ext cx="3351000" cy="2310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i="1" lang="ru" sz="900">
                <a:latin typeface="Spectral"/>
                <a:ea typeface="Spectral"/>
                <a:cs typeface="Spectral"/>
                <a:sym typeface="Spectral"/>
              </a:rPr>
              <a:t>Nibh euismod tincidunt ut laoreet dolore magna volutpat.</a:t>
            </a:r>
            <a:endParaRPr i="1" sz="900">
              <a:latin typeface="Spectral"/>
              <a:ea typeface="Spectral"/>
              <a:cs typeface="Spectral"/>
              <a:sym typeface="Spectral"/>
            </a:endParaRPr>
          </a:p>
        </p:txBody>
      </p:sp>
      <p:sp>
        <p:nvSpPr>
          <p:cNvPr id="100" name="Google Shape;100;p14"/>
          <p:cNvSpPr txBox="1"/>
          <p:nvPr/>
        </p:nvSpPr>
        <p:spPr>
          <a:xfrm>
            <a:off x="5623800" y="9962263"/>
            <a:ext cx="1570500" cy="2310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i="1" lang="ru" sz="900">
                <a:latin typeface="Spectral"/>
                <a:ea typeface="Spectral"/>
                <a:cs typeface="Spectral"/>
                <a:sym typeface="Spectral"/>
              </a:rPr>
              <a:t>Vestibulum ante ipsum primis.</a:t>
            </a:r>
            <a:endParaRPr i="1" sz="900">
              <a:latin typeface="Spectral"/>
              <a:ea typeface="Spectral"/>
              <a:cs typeface="Spectral"/>
              <a:sym typeface="Spectral"/>
            </a:endParaRPr>
          </a:p>
        </p:txBody>
      </p:sp>
      <p:pic>
        <p:nvPicPr>
          <p:cNvPr id="101" name="Google Shape;101;p14"/>
          <p:cNvPicPr preferRelativeResize="0"/>
          <p:nvPr/>
        </p:nvPicPr>
        <p:blipFill>
          <a:blip r:embed="rId3">
            <a:alphaModFix/>
          </a:blip>
          <a:stretch>
            <a:fillRect/>
          </a:stretch>
        </p:blipFill>
        <p:spPr>
          <a:xfrm>
            <a:off x="361950" y="1858700"/>
            <a:ext cx="3324298" cy="2201052"/>
          </a:xfrm>
          <a:prstGeom prst="rect">
            <a:avLst/>
          </a:prstGeom>
          <a:noFill/>
          <a:ln>
            <a:noFill/>
          </a:ln>
        </p:spPr>
      </p:pic>
      <p:cxnSp>
        <p:nvCxnSpPr>
          <p:cNvPr id="102" name="Google Shape;102;p14"/>
          <p:cNvCxnSpPr/>
          <p:nvPr/>
        </p:nvCxnSpPr>
        <p:spPr>
          <a:xfrm>
            <a:off x="3873013" y="2500775"/>
            <a:ext cx="1581300" cy="0"/>
          </a:xfrm>
          <a:prstGeom prst="straightConnector1">
            <a:avLst/>
          </a:prstGeom>
          <a:noFill/>
          <a:ln cap="flat" cmpd="sng" w="9525">
            <a:solidFill>
              <a:schemeClr val="dk1"/>
            </a:solidFill>
            <a:prstDash val="solid"/>
            <a:round/>
            <a:headEnd len="med" w="med" type="none"/>
            <a:tailEnd len="med" w="med" type="none"/>
          </a:ln>
        </p:spPr>
      </p:cxnSp>
      <p:cxnSp>
        <p:nvCxnSpPr>
          <p:cNvPr id="103" name="Google Shape;103;p14"/>
          <p:cNvCxnSpPr/>
          <p:nvPr/>
        </p:nvCxnSpPr>
        <p:spPr>
          <a:xfrm>
            <a:off x="3873013" y="3571813"/>
            <a:ext cx="1581300" cy="0"/>
          </a:xfrm>
          <a:prstGeom prst="straightConnector1">
            <a:avLst/>
          </a:prstGeom>
          <a:noFill/>
          <a:ln cap="flat" cmpd="sng" w="9525">
            <a:solidFill>
              <a:schemeClr val="dk1"/>
            </a:solidFill>
            <a:prstDash val="solid"/>
            <a:round/>
            <a:headEnd len="med" w="med" type="none"/>
            <a:tailEnd len="med" w="med" type="none"/>
          </a:ln>
        </p:spPr>
      </p:cxnSp>
      <p:sp>
        <p:nvSpPr>
          <p:cNvPr id="104" name="Google Shape;104;p14"/>
          <p:cNvSpPr txBox="1"/>
          <p:nvPr/>
        </p:nvSpPr>
        <p:spPr>
          <a:xfrm>
            <a:off x="3880163" y="2491675"/>
            <a:ext cx="1570500" cy="1062000"/>
          </a:xfrm>
          <a:prstGeom prst="rect">
            <a:avLst/>
          </a:prstGeom>
          <a:noFill/>
          <a:ln>
            <a:noFill/>
          </a:ln>
        </p:spPr>
        <p:txBody>
          <a:bodyPr anchorCtr="0" anchor="t" bIns="91425" lIns="0" spcFirstLastPara="1" rIns="0" wrap="square" tIns="91425">
            <a:spAutoFit/>
          </a:bodyPr>
          <a:lstStyle/>
          <a:p>
            <a:pPr indent="0" lvl="0" marL="0" rtl="0" algn="ctr">
              <a:spcBef>
                <a:spcPts val="0"/>
              </a:spcBef>
              <a:spcAft>
                <a:spcPts val="0"/>
              </a:spcAft>
              <a:buNone/>
            </a:pPr>
            <a:r>
              <a:rPr i="1" lang="ru" sz="1900">
                <a:latin typeface="Spectral"/>
                <a:ea typeface="Spectral"/>
                <a:cs typeface="Spectral"/>
                <a:sym typeface="Spectral"/>
              </a:rPr>
              <a:t>Proin malesuada finibus orci</a:t>
            </a:r>
            <a:endParaRPr i="1" sz="1800">
              <a:latin typeface="Spectral"/>
              <a:ea typeface="Spectral"/>
              <a:cs typeface="Spectral"/>
              <a:sym typeface="Spectral"/>
            </a:endParaRPr>
          </a:p>
        </p:txBody>
      </p:sp>
      <p:pic>
        <p:nvPicPr>
          <p:cNvPr id="105" name="Google Shape;105;p14"/>
          <p:cNvPicPr preferRelativeResize="0"/>
          <p:nvPr/>
        </p:nvPicPr>
        <p:blipFill rotWithShape="1">
          <a:blip r:embed="rId4">
            <a:alphaModFix/>
          </a:blip>
          <a:srcRect b="0" l="0" r="27425" t="0"/>
          <a:stretch/>
        </p:blipFill>
        <p:spPr>
          <a:xfrm>
            <a:off x="5636000" y="4703050"/>
            <a:ext cx="1564001" cy="1664699"/>
          </a:xfrm>
          <a:prstGeom prst="rect">
            <a:avLst/>
          </a:prstGeom>
          <a:noFill/>
          <a:ln>
            <a:noFill/>
          </a:ln>
        </p:spPr>
      </p:pic>
      <p:sp>
        <p:nvSpPr>
          <p:cNvPr id="106" name="Google Shape;106;p14"/>
          <p:cNvSpPr txBox="1"/>
          <p:nvPr/>
        </p:nvSpPr>
        <p:spPr>
          <a:xfrm>
            <a:off x="5638575" y="6327663"/>
            <a:ext cx="1570500" cy="2310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i="1" lang="ru" sz="900">
                <a:latin typeface="Spectral"/>
                <a:ea typeface="Spectral"/>
                <a:cs typeface="Spectral"/>
                <a:sym typeface="Spectral"/>
              </a:rPr>
              <a:t>L</a:t>
            </a:r>
            <a:r>
              <a:rPr i="1" lang="ru" sz="900">
                <a:latin typeface="Spectral"/>
                <a:ea typeface="Spectral"/>
                <a:cs typeface="Spectral"/>
                <a:sym typeface="Spectral"/>
              </a:rPr>
              <a:t>aoreet dolore magna volutpat.</a:t>
            </a:r>
            <a:endParaRPr i="1" sz="900">
              <a:latin typeface="Spectral"/>
              <a:ea typeface="Spectral"/>
              <a:cs typeface="Spectral"/>
              <a:sym typeface="Spectral"/>
            </a:endParaRPr>
          </a:p>
        </p:txBody>
      </p:sp>
      <p:cxnSp>
        <p:nvCxnSpPr>
          <p:cNvPr id="107" name="Google Shape;107;p14"/>
          <p:cNvCxnSpPr/>
          <p:nvPr/>
        </p:nvCxnSpPr>
        <p:spPr>
          <a:xfrm>
            <a:off x="360750" y="6716316"/>
            <a:ext cx="6840300" cy="0"/>
          </a:xfrm>
          <a:prstGeom prst="straightConnector1">
            <a:avLst/>
          </a:prstGeom>
          <a:noFill/>
          <a:ln cap="flat" cmpd="sng" w="9525">
            <a:solidFill>
              <a:schemeClr val="dk2"/>
            </a:solidFill>
            <a:prstDash val="solid"/>
            <a:round/>
            <a:headEnd len="med" w="med" type="none"/>
            <a:tailEnd len="med" w="med" type="none"/>
          </a:ln>
        </p:spPr>
      </p:cxnSp>
      <p:sp>
        <p:nvSpPr>
          <p:cNvPr id="108" name="Google Shape;108;p14"/>
          <p:cNvSpPr txBox="1"/>
          <p:nvPr/>
        </p:nvSpPr>
        <p:spPr>
          <a:xfrm>
            <a:off x="361950" y="8298275"/>
            <a:ext cx="1570500" cy="19833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Vestibulum quis congue est, a interdum urna. Phasellus consequat interdum lacinia. Mauris imperdiet commodo ipsum id imperdiet. Proin quis erat et libero rutrum fermentum vel aliquam metus. Vestibulum orci nisl, tincidunt vel magna eget, hendrerit tincidunt odio. </a:t>
            </a:r>
            <a:endParaRPr sz="900">
              <a:latin typeface="Spectral"/>
              <a:ea typeface="Spectral"/>
              <a:cs typeface="Spectral"/>
              <a:sym typeface="Spectral"/>
            </a:endParaRPr>
          </a:p>
          <a:p>
            <a:pPr indent="0" lvl="0" marL="0" rtl="0" algn="just">
              <a:lnSpc>
                <a:spcPct val="115000"/>
              </a:lnSpc>
              <a:spcBef>
                <a:spcPts val="0"/>
              </a:spcBef>
              <a:spcAft>
                <a:spcPts val="0"/>
              </a:spcAft>
              <a:buNone/>
            </a:pPr>
            <a:r>
              <a:rPr lang="ru" sz="900">
                <a:latin typeface="Spectral"/>
                <a:ea typeface="Spectral"/>
                <a:cs typeface="Spectral"/>
                <a:sym typeface="Spectral"/>
              </a:rPr>
              <a:t>Maecenas felis odio, maximus sit amet sapien sed, feugiat</a:t>
            </a:r>
            <a:endParaRPr sz="900">
              <a:latin typeface="Spectral"/>
              <a:ea typeface="Spectral"/>
              <a:cs typeface="Spectral"/>
              <a:sym typeface="Spectral"/>
            </a:endParaRPr>
          </a:p>
        </p:txBody>
      </p:sp>
      <p:sp>
        <p:nvSpPr>
          <p:cNvPr id="109" name="Google Shape;109;p14"/>
          <p:cNvSpPr txBox="1"/>
          <p:nvPr/>
        </p:nvSpPr>
        <p:spPr>
          <a:xfrm>
            <a:off x="5623788" y="6895263"/>
            <a:ext cx="1570500" cy="11868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solidFill>
                  <a:schemeClr val="dk1"/>
                </a:solidFill>
                <a:latin typeface="Spectral"/>
                <a:ea typeface="Spectral"/>
                <a:cs typeface="Spectral"/>
                <a:sym typeface="Spectral"/>
              </a:rPr>
              <a:t>quis, maximus vel lacus. In consequat posuere leo aliquet egestas. Fusce non nisi ut lacus tristique suscipit. Sed consequat rhoncus nibh nec laoreet. Pellentesque at elementum dui, ut luctus velit.</a:t>
            </a:r>
            <a:endParaRPr sz="900">
              <a:latin typeface="Spectral"/>
              <a:ea typeface="Spectral"/>
              <a:cs typeface="Spectral"/>
              <a:sym typeface="Spectral"/>
            </a:endParaRPr>
          </a:p>
        </p:txBody>
      </p:sp>
      <p:pic>
        <p:nvPicPr>
          <p:cNvPr id="110" name="Google Shape;110;p14"/>
          <p:cNvPicPr preferRelativeResize="0"/>
          <p:nvPr/>
        </p:nvPicPr>
        <p:blipFill rotWithShape="1">
          <a:blip r:embed="rId5">
            <a:alphaModFix/>
          </a:blip>
          <a:srcRect b="0" l="0" r="0" t="20121"/>
          <a:stretch/>
        </p:blipFill>
        <p:spPr>
          <a:xfrm>
            <a:off x="5628563" y="8146725"/>
            <a:ext cx="1570501" cy="1882225"/>
          </a:xfrm>
          <a:prstGeom prst="rect">
            <a:avLst/>
          </a:prstGeom>
          <a:noFill/>
          <a:ln>
            <a:noFill/>
          </a:ln>
        </p:spPr>
      </p:pic>
      <p:cxnSp>
        <p:nvCxnSpPr>
          <p:cNvPr id="111" name="Google Shape;111;p14"/>
          <p:cNvCxnSpPr/>
          <p:nvPr/>
        </p:nvCxnSpPr>
        <p:spPr>
          <a:xfrm>
            <a:off x="360175" y="10332000"/>
            <a:ext cx="6840000" cy="0"/>
          </a:xfrm>
          <a:prstGeom prst="straightConnector1">
            <a:avLst/>
          </a:prstGeom>
          <a:noFill/>
          <a:ln cap="flat" cmpd="sng" w="9525">
            <a:solidFill>
              <a:schemeClr val="dk1"/>
            </a:solidFill>
            <a:prstDash val="solid"/>
            <a:round/>
            <a:headEnd len="med" w="med" type="none"/>
            <a:tailEnd len="med" w="med" type="none"/>
          </a:ln>
        </p:spPr>
      </p:cxnSp>
      <p:cxnSp>
        <p:nvCxnSpPr>
          <p:cNvPr id="112" name="Google Shape;112;p14"/>
          <p:cNvCxnSpPr/>
          <p:nvPr/>
        </p:nvCxnSpPr>
        <p:spPr>
          <a:xfrm>
            <a:off x="352425" y="638175"/>
            <a:ext cx="6858000" cy="0"/>
          </a:xfrm>
          <a:prstGeom prst="straightConnector1">
            <a:avLst/>
          </a:prstGeom>
          <a:noFill/>
          <a:ln cap="flat" cmpd="sng" w="9525">
            <a:solidFill>
              <a:schemeClr val="dk1"/>
            </a:solidFill>
            <a:prstDash val="solid"/>
            <a:round/>
            <a:headEnd len="med" w="med" type="none"/>
            <a:tailEnd len="med" w="med" type="none"/>
          </a:ln>
        </p:spPr>
      </p:cxnSp>
      <p:cxnSp>
        <p:nvCxnSpPr>
          <p:cNvPr id="113" name="Google Shape;113;p14"/>
          <p:cNvCxnSpPr/>
          <p:nvPr/>
        </p:nvCxnSpPr>
        <p:spPr>
          <a:xfrm>
            <a:off x="352425" y="561975"/>
            <a:ext cx="6858000" cy="0"/>
          </a:xfrm>
          <a:prstGeom prst="straightConnector1">
            <a:avLst/>
          </a:prstGeom>
          <a:noFill/>
          <a:ln cap="flat" cmpd="sng" w="38100">
            <a:solidFill>
              <a:schemeClr val="dk1"/>
            </a:solidFill>
            <a:prstDash val="solid"/>
            <a:round/>
            <a:headEnd len="med" w="med" type="none"/>
            <a:tailEnd len="med" w="med" type="none"/>
          </a:ln>
        </p:spPr>
      </p:cxnSp>
      <p:sp>
        <p:nvSpPr>
          <p:cNvPr id="114" name="Google Shape;114;p14"/>
          <p:cNvSpPr txBox="1"/>
          <p:nvPr/>
        </p:nvSpPr>
        <p:spPr>
          <a:xfrm>
            <a:off x="352425" y="321900"/>
            <a:ext cx="16902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chemeClr val="dk1"/>
                </a:solidFill>
                <a:latin typeface="Lora"/>
                <a:ea typeface="Lora"/>
                <a:cs typeface="Lora"/>
                <a:sym typeface="Lora"/>
              </a:rPr>
              <a:t>Newspaper</a:t>
            </a:r>
            <a:endParaRPr sz="1100">
              <a:solidFill>
                <a:schemeClr val="dk1"/>
              </a:solidFill>
              <a:latin typeface="Lora"/>
              <a:ea typeface="Lora"/>
              <a:cs typeface="Lora"/>
              <a:sym typeface="Lora"/>
            </a:endParaRPr>
          </a:p>
          <a:p>
            <a:pPr indent="0" lvl="0" marL="0" rtl="0" algn="l">
              <a:spcBef>
                <a:spcPts val="0"/>
              </a:spcBef>
              <a:spcAft>
                <a:spcPts val="0"/>
              </a:spcAft>
              <a:buNone/>
            </a:pPr>
            <a:r>
              <a:t/>
            </a:r>
            <a:endParaRPr sz="1100">
              <a:latin typeface="Lora"/>
              <a:ea typeface="Lora"/>
              <a:cs typeface="Lora"/>
              <a:sym typeface="Lora"/>
            </a:endParaRPr>
          </a:p>
        </p:txBody>
      </p:sp>
      <p:sp>
        <p:nvSpPr>
          <p:cNvPr id="115" name="Google Shape;115;p14"/>
          <p:cNvSpPr txBox="1"/>
          <p:nvPr/>
        </p:nvSpPr>
        <p:spPr>
          <a:xfrm>
            <a:off x="2934900" y="321900"/>
            <a:ext cx="1690200" cy="169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100">
                <a:latin typeface="Lora"/>
                <a:ea typeface="Lora"/>
                <a:cs typeface="Lora"/>
                <a:sym typeface="Lora"/>
              </a:rPr>
              <a:t>Thursday, July 8, 2021</a:t>
            </a:r>
            <a:endParaRPr sz="1100">
              <a:latin typeface="Lora"/>
              <a:ea typeface="Lora"/>
              <a:cs typeface="Lora"/>
              <a:sym typeface="Lora"/>
            </a:endParaRPr>
          </a:p>
        </p:txBody>
      </p:sp>
      <p:sp>
        <p:nvSpPr>
          <p:cNvPr id="116" name="Google Shape;116;p14"/>
          <p:cNvSpPr txBox="1"/>
          <p:nvPr/>
        </p:nvSpPr>
        <p:spPr>
          <a:xfrm>
            <a:off x="5628600" y="321900"/>
            <a:ext cx="1570500" cy="1692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100">
                <a:solidFill>
                  <a:schemeClr val="dk1"/>
                </a:solidFill>
                <a:latin typeface="Lora"/>
                <a:ea typeface="Lora"/>
                <a:cs typeface="Lora"/>
                <a:sym typeface="Lora"/>
              </a:rPr>
              <a:t>Page 2</a:t>
            </a:r>
            <a:endParaRPr sz="1100">
              <a:latin typeface="Lora"/>
              <a:ea typeface="Lora"/>
              <a:cs typeface="Lora"/>
              <a:sym typeface="Lora"/>
            </a:endParaRPr>
          </a:p>
        </p:txBody>
      </p:sp>
      <p:sp>
        <p:nvSpPr>
          <p:cNvPr id="117" name="Google Shape;117;p14"/>
          <p:cNvSpPr txBox="1"/>
          <p:nvPr/>
        </p:nvSpPr>
        <p:spPr>
          <a:xfrm>
            <a:off x="2120825" y="4365188"/>
            <a:ext cx="1570500" cy="23019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mam condimentum, metus eu porttitor sagittis, tellus ex suscipit nisi, id egestas libero mauris sed risus. Aenean condimentum dolor viverra libero accumsan, et blandit nulla consectetur. Etiam non arcu tempor, varius mi eget, placerat lorem. Nulla pellentesque maximus metus vel sodales. Nam sodales luctus posuere. Quisque eget ex non augue vulputate ullamcorper nec id diam. </a:t>
            </a:r>
            <a:endParaRPr sz="900">
              <a:latin typeface="Spectral"/>
              <a:ea typeface="Spectral"/>
              <a:cs typeface="Spectral"/>
              <a:sym typeface="Spectral"/>
            </a:endParaRPr>
          </a:p>
        </p:txBody>
      </p:sp>
      <p:sp>
        <p:nvSpPr>
          <p:cNvPr id="118" name="Google Shape;118;p14"/>
          <p:cNvSpPr txBox="1"/>
          <p:nvPr/>
        </p:nvSpPr>
        <p:spPr>
          <a:xfrm>
            <a:off x="3873600" y="783288"/>
            <a:ext cx="1570500" cy="16647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Karla"/>
                <a:ea typeface="Karla"/>
                <a:cs typeface="Karla"/>
                <a:sym typeface="Karla"/>
              </a:rPr>
              <a:t>Vestibulum quis congue est, a interdum urna. Phasellus consequat interdum lacinia. Mauris imperdiet commodo ipsum id imperdiet. Proin quis erat et libero rutrum fermentum vel aliquam metus. Vestibulum orci nisl, tincidunt vel magna eget, hendrerit tincidunt odio. </a:t>
            </a:r>
            <a:endParaRPr sz="900">
              <a:latin typeface="Karla"/>
              <a:ea typeface="Karla"/>
              <a:cs typeface="Karla"/>
              <a:sym typeface="Karla"/>
            </a:endParaRPr>
          </a:p>
        </p:txBody>
      </p:sp>
      <p:sp>
        <p:nvSpPr>
          <p:cNvPr id="119" name="Google Shape;119;p14"/>
          <p:cNvSpPr txBox="1"/>
          <p:nvPr/>
        </p:nvSpPr>
        <p:spPr>
          <a:xfrm>
            <a:off x="3873025" y="3736813"/>
            <a:ext cx="1570500" cy="29391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solidFill>
                  <a:schemeClr val="dk1"/>
                </a:solidFill>
                <a:latin typeface="Spectral"/>
                <a:ea typeface="Spectral"/>
                <a:cs typeface="Spectral"/>
                <a:sym typeface="Spectral"/>
              </a:rPr>
              <a:t>Maecenas felis odio, maximus sit amet sapien sed, feugiat suscipit sem. Donec gravida blandit dui, sed gravida lorem dignissim vitae.</a:t>
            </a:r>
            <a:endParaRPr sz="900">
              <a:solidFill>
                <a:schemeClr val="dk1"/>
              </a:solidFill>
              <a:latin typeface="Spectral"/>
              <a:ea typeface="Spectral"/>
              <a:cs typeface="Spectral"/>
              <a:sym typeface="Spectral"/>
            </a:endParaRPr>
          </a:p>
          <a:p>
            <a:pPr indent="0" lvl="0" marL="0" rtl="0" algn="just">
              <a:lnSpc>
                <a:spcPct val="115000"/>
              </a:lnSpc>
              <a:spcBef>
                <a:spcPts val="0"/>
              </a:spcBef>
              <a:spcAft>
                <a:spcPts val="0"/>
              </a:spcAft>
              <a:buClr>
                <a:schemeClr val="dk1"/>
              </a:buClr>
              <a:buSzPts val="1100"/>
              <a:buFont typeface="Arial"/>
              <a:buNone/>
            </a:pPr>
            <a:r>
              <a:rPr lang="ru" sz="900">
                <a:solidFill>
                  <a:schemeClr val="dk1"/>
                </a:solidFill>
                <a:latin typeface="Spectral"/>
                <a:ea typeface="Spectral"/>
                <a:cs typeface="Spectral"/>
                <a:sym typeface="Spectral"/>
              </a:rPr>
              <a:t>Proin malesuada finibus orci, in maximus est tempus ut. Orci varius natoque penatibus et magnis dis parturient montes, nascetur ridiculus mus. Aenean condimentum dolor viverra libero accumsan, et blandit nulla consectetur. Etiam non arcu tempor, varius mi eget, placerat lorem. Nulla pellentesque maximus metus vel sodales. Nam sodales luctus posuere non arcu tempo</a:t>
            </a:r>
            <a:endParaRPr sz="900">
              <a:latin typeface="Spectral"/>
              <a:ea typeface="Spectral"/>
              <a:cs typeface="Spectral"/>
              <a:sym typeface="Spectral"/>
            </a:endParaRPr>
          </a:p>
        </p:txBody>
      </p:sp>
      <p:sp>
        <p:nvSpPr>
          <p:cNvPr id="120" name="Google Shape;120;p14"/>
          <p:cNvSpPr txBox="1"/>
          <p:nvPr/>
        </p:nvSpPr>
        <p:spPr>
          <a:xfrm>
            <a:off x="5623800" y="783288"/>
            <a:ext cx="1570500" cy="38949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Pellentesque habitant morbi tristique senectus et netus et malesuada fames ac turpis egestas. Quisque id risus non ante tincidunt rhoncus. Cras ullamcorper porttitor mauris, id pharetra risus tincidunt nec. Cras pellentesque neque eget bibendum aliquet. Cras dapibus, sem eu hendrerit eleifend, eros ex viverra nisl, sit amet semper leo felis sit amet enim.</a:t>
            </a:r>
            <a:endParaRPr sz="900">
              <a:latin typeface="Spectral"/>
              <a:ea typeface="Spectral"/>
              <a:cs typeface="Spectral"/>
              <a:sym typeface="Spectral"/>
            </a:endParaRPr>
          </a:p>
          <a:p>
            <a:pPr indent="0" lvl="0" marL="0" rtl="0" algn="just">
              <a:lnSpc>
                <a:spcPct val="115000"/>
              </a:lnSpc>
              <a:spcBef>
                <a:spcPts val="0"/>
              </a:spcBef>
              <a:spcAft>
                <a:spcPts val="0"/>
              </a:spcAft>
              <a:buNone/>
            </a:pPr>
            <a:r>
              <a:rPr lang="ru" sz="900">
                <a:latin typeface="Spectral"/>
                <a:ea typeface="Spectral"/>
                <a:cs typeface="Spectral"/>
                <a:sym typeface="Spectral"/>
              </a:rPr>
              <a:t>Nam condimentum, metus eu porttitor sagittis, tellus ex suscipit nisi, id egestas libero mauris sed risus. Aenean condimentum dolor viverra libero accumsan, et blandit nulla consectetur.</a:t>
            </a:r>
            <a:endParaRPr sz="900">
              <a:latin typeface="Spectral"/>
              <a:ea typeface="Spectral"/>
              <a:cs typeface="Spectral"/>
              <a:sym typeface="Spectral"/>
            </a:endParaRPr>
          </a:p>
          <a:p>
            <a:pPr indent="0" lvl="0" marL="0" rtl="0" algn="just">
              <a:lnSpc>
                <a:spcPct val="115000"/>
              </a:lnSpc>
              <a:spcBef>
                <a:spcPts val="0"/>
              </a:spcBef>
              <a:spcAft>
                <a:spcPts val="0"/>
              </a:spcAft>
              <a:buNone/>
            </a:pPr>
            <a:r>
              <a:rPr lang="ru" sz="900">
                <a:latin typeface="Spectral"/>
                <a:ea typeface="Spectral"/>
                <a:cs typeface="Spectral"/>
                <a:sym typeface="Spectral"/>
              </a:rPr>
              <a:t>Etiam non arcu tempor, varius mi eget, placerat lorem. Nulla pellentesque maximus metus vel sodales. </a:t>
            </a:r>
            <a:endParaRPr sz="900">
              <a:latin typeface="Spectral"/>
              <a:ea typeface="Spectral"/>
              <a:cs typeface="Spectral"/>
              <a:sym typeface="Spectral"/>
            </a:endParaRPr>
          </a:p>
        </p:txBody>
      </p:sp>
      <p:sp>
        <p:nvSpPr>
          <p:cNvPr id="121" name="Google Shape;121;p14"/>
          <p:cNvSpPr txBox="1"/>
          <p:nvPr/>
        </p:nvSpPr>
        <p:spPr>
          <a:xfrm>
            <a:off x="333375" y="7642050"/>
            <a:ext cx="3351000" cy="3231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i="1" lang="ru" sz="1500">
                <a:latin typeface="Spectral"/>
                <a:ea typeface="Spectral"/>
                <a:cs typeface="Spectral"/>
                <a:sym typeface="Spectral"/>
              </a:rPr>
              <a:t>Ut wisi enim ad minim veniam</a:t>
            </a:r>
            <a:endParaRPr i="1" sz="1500">
              <a:latin typeface="Spectral"/>
              <a:ea typeface="Spectral"/>
              <a:cs typeface="Spectral"/>
              <a:sym typeface="Spectral"/>
            </a:endParaRPr>
          </a:p>
        </p:txBody>
      </p:sp>
      <p:cxnSp>
        <p:nvCxnSpPr>
          <p:cNvPr id="122" name="Google Shape;122;p14"/>
          <p:cNvCxnSpPr/>
          <p:nvPr/>
        </p:nvCxnSpPr>
        <p:spPr>
          <a:xfrm>
            <a:off x="347663" y="8108200"/>
            <a:ext cx="3333900" cy="0"/>
          </a:xfrm>
          <a:prstGeom prst="straightConnector1">
            <a:avLst/>
          </a:prstGeom>
          <a:noFill/>
          <a:ln cap="flat" cmpd="sng" w="9525">
            <a:solidFill>
              <a:schemeClr val="dk1"/>
            </a:solidFill>
            <a:prstDash val="solid"/>
            <a:round/>
            <a:headEnd len="med" w="med" type="none"/>
            <a:tailEnd len="med" w="med" type="none"/>
          </a:ln>
        </p:spPr>
      </p:cxnSp>
      <p:sp>
        <p:nvSpPr>
          <p:cNvPr id="123" name="Google Shape;123;p14"/>
          <p:cNvSpPr txBox="1"/>
          <p:nvPr/>
        </p:nvSpPr>
        <p:spPr>
          <a:xfrm>
            <a:off x="373800" y="6738125"/>
            <a:ext cx="3324300" cy="1045200"/>
          </a:xfrm>
          <a:prstGeom prst="rect">
            <a:avLst/>
          </a:prstGeom>
          <a:no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ru" sz="2600">
                <a:solidFill>
                  <a:schemeClr val="dk1"/>
                </a:solidFill>
                <a:latin typeface="Lora Medium"/>
                <a:ea typeface="Lora Medium"/>
                <a:cs typeface="Lora Medium"/>
                <a:sym typeface="Lora Medium"/>
              </a:rPr>
              <a:t>Vestibulum orci nisl tincidunt vel magne</a:t>
            </a:r>
            <a:endParaRPr sz="2600">
              <a:latin typeface="Lora Medium"/>
              <a:ea typeface="Lora Medium"/>
              <a:cs typeface="Lora Medium"/>
              <a:sym typeface="Lora Medium"/>
            </a:endParaRPr>
          </a:p>
        </p:txBody>
      </p:sp>
      <p:sp>
        <p:nvSpPr>
          <p:cNvPr id="124" name="Google Shape;124;p14"/>
          <p:cNvSpPr txBox="1"/>
          <p:nvPr/>
        </p:nvSpPr>
        <p:spPr>
          <a:xfrm>
            <a:off x="3878075" y="6878350"/>
            <a:ext cx="1570500" cy="34170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imperdiet commodo ipsum id imperdiet. </a:t>
            </a:r>
            <a:r>
              <a:rPr lang="ru" sz="900">
                <a:latin typeface="Spectral"/>
                <a:ea typeface="Spectral"/>
                <a:cs typeface="Spectral"/>
                <a:sym typeface="Spectral"/>
              </a:rPr>
              <a:t>Proin quis erat et libero rutrum fermentum vel aliquam metus. Vestibulum orci nisl, tincidunt vel magna eget, hendrerit tincidunt odio. Maecenas felis odio, maximus sit amet sapien sed, feugiat suscipit sem. </a:t>
            </a:r>
            <a:endParaRPr sz="900">
              <a:latin typeface="Spectral"/>
              <a:ea typeface="Spectral"/>
              <a:cs typeface="Spectral"/>
              <a:sym typeface="Spectral"/>
            </a:endParaRPr>
          </a:p>
          <a:p>
            <a:pPr indent="0" lvl="0" marL="0" rtl="0" algn="just">
              <a:lnSpc>
                <a:spcPct val="115000"/>
              </a:lnSpc>
              <a:spcBef>
                <a:spcPts val="0"/>
              </a:spcBef>
              <a:spcAft>
                <a:spcPts val="0"/>
              </a:spcAft>
              <a:buNone/>
            </a:pPr>
            <a:r>
              <a:rPr lang="ru" sz="900">
                <a:latin typeface="Spectral"/>
                <a:ea typeface="Spectral"/>
                <a:cs typeface="Spectral"/>
                <a:sym typeface="Spectral"/>
              </a:rPr>
              <a:t>Donec gravida blandit dui, sed gravida lorem dignissim vitae. Proin malesuada finibus orci, in maximus est tempus ut. Orci varius natoque penatibus et magnis dis parturient montes, nascetur ridiculus mus. Aenean a augue vel nibh faucibus tincidunt ut sit amet mauris. Aenean a orci non ligula mollis scelerisque vitae non nunc.</a:t>
            </a:r>
            <a:endParaRPr sz="900">
              <a:latin typeface="Spectral"/>
              <a:ea typeface="Spectral"/>
              <a:cs typeface="Spectral"/>
              <a:sym typeface="Spectral"/>
            </a:endParaRPr>
          </a:p>
        </p:txBody>
      </p:sp>
      <p:sp>
        <p:nvSpPr>
          <p:cNvPr id="125" name="Google Shape;125;p14"/>
          <p:cNvSpPr txBox="1"/>
          <p:nvPr/>
        </p:nvSpPr>
        <p:spPr>
          <a:xfrm>
            <a:off x="2120013" y="8296850"/>
            <a:ext cx="1570500" cy="19833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Cras elementum augue non tortor faucibus, ac laoreet leo luctus. Aliquam bibendum dapibus purus, quis congue ligula venenatis sit amet. Ut faucibus tincidunt nunc, sit amet blandit dolor accumsan eu. Suspendisse ut aliquet odio. Maecenas sed tortor hendrerit, aliquet justo non, gravida ante. Quisque vehicula, lectus sed tempus</a:t>
            </a:r>
            <a:endParaRPr sz="900">
              <a:latin typeface="Spectral"/>
              <a:ea typeface="Spectral"/>
              <a:cs typeface="Spectral"/>
              <a:sym typeface="Spectr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5"/>
          <p:cNvSpPr txBox="1"/>
          <p:nvPr/>
        </p:nvSpPr>
        <p:spPr>
          <a:xfrm>
            <a:off x="351150" y="635725"/>
            <a:ext cx="3331200" cy="1078200"/>
          </a:xfrm>
          <a:prstGeom prst="rect">
            <a:avLst/>
          </a:prstGeom>
          <a:no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ru" sz="2700">
                <a:solidFill>
                  <a:schemeClr val="dk1"/>
                </a:solidFill>
                <a:latin typeface="Lora Medium"/>
                <a:ea typeface="Lora Medium"/>
                <a:cs typeface="Lora Medium"/>
                <a:sym typeface="Lora Medium"/>
              </a:rPr>
              <a:t>Duis autem vel eum iriure dolor </a:t>
            </a:r>
            <a:r>
              <a:rPr lang="ru" sz="2700">
                <a:solidFill>
                  <a:schemeClr val="dk1"/>
                </a:solidFill>
                <a:latin typeface="Spectral Medium"/>
                <a:ea typeface="Spectral Medium"/>
                <a:cs typeface="Spectral Medium"/>
                <a:sym typeface="Spectral Medium"/>
              </a:rPr>
              <a:t>delenit</a:t>
            </a:r>
            <a:endParaRPr sz="2700">
              <a:latin typeface="Spectral Medium"/>
              <a:ea typeface="Spectral Medium"/>
              <a:cs typeface="Spectral Medium"/>
              <a:sym typeface="Spectral Medium"/>
            </a:endParaRPr>
          </a:p>
        </p:txBody>
      </p:sp>
      <p:sp>
        <p:nvSpPr>
          <p:cNvPr id="131" name="Google Shape;131;p15"/>
          <p:cNvSpPr txBox="1"/>
          <p:nvPr/>
        </p:nvSpPr>
        <p:spPr>
          <a:xfrm>
            <a:off x="352425" y="2195650"/>
            <a:ext cx="1570500" cy="45324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Consequat, vel illum dolore eu feugiat nulla facilisis at vero eros et accumsan et iusto odio dignissim qui blandit praesent luptatum zzril delenit augue duis dolore te feugait nulla facilisi.</a:t>
            </a:r>
            <a:endParaRPr sz="900">
              <a:latin typeface="Spectral"/>
              <a:ea typeface="Spectral"/>
              <a:cs typeface="Spectral"/>
              <a:sym typeface="Spectral"/>
            </a:endParaRPr>
          </a:p>
          <a:p>
            <a:pPr indent="0" lvl="0" marL="0" rtl="0" algn="just">
              <a:lnSpc>
                <a:spcPct val="115000"/>
              </a:lnSpc>
              <a:spcBef>
                <a:spcPts val="0"/>
              </a:spcBef>
              <a:spcAft>
                <a:spcPts val="0"/>
              </a:spcAft>
              <a:buNone/>
            </a:pPr>
            <a:r>
              <a:rPr lang="ru" sz="900">
                <a:latin typeface="Spectral"/>
                <a:ea typeface="Spectral"/>
                <a:cs typeface="Spectral"/>
                <a:sym typeface="Spectral"/>
              </a:rPr>
              <a:t>Lorem ipsum dolor sit amet, cons ectetuer adipiscing elit, sed diam nonummy nibh euismod tincidunt ut laoreet dolore magna aliquam erat volutpat. Ut wisi enim ad minim. </a:t>
            </a:r>
            <a:r>
              <a:rPr lang="ru" sz="900">
                <a:solidFill>
                  <a:schemeClr val="dk1"/>
                </a:solidFill>
                <a:latin typeface="Spectral"/>
                <a:ea typeface="Spectral"/>
                <a:cs typeface="Spectral"/>
                <a:sym typeface="Spectral"/>
              </a:rPr>
              <a:t>Lorem ipsum dolor sit amet, consectetuer adipiscing elit, sed diam nonummy nibh euismod tincidunt ut laoreet dolore nisl ut aliquip ex ea commodo. </a:t>
            </a:r>
            <a:endParaRPr sz="900">
              <a:solidFill>
                <a:schemeClr val="dk1"/>
              </a:solidFill>
              <a:latin typeface="Spectral"/>
              <a:ea typeface="Spectral"/>
              <a:cs typeface="Spectral"/>
              <a:sym typeface="Spectral"/>
            </a:endParaRPr>
          </a:p>
          <a:p>
            <a:pPr indent="0" lvl="0" marL="0" rtl="0" algn="just">
              <a:lnSpc>
                <a:spcPct val="115000"/>
              </a:lnSpc>
              <a:spcBef>
                <a:spcPts val="0"/>
              </a:spcBef>
              <a:spcAft>
                <a:spcPts val="0"/>
              </a:spcAft>
              <a:buNone/>
            </a:pPr>
            <a:r>
              <a:rPr lang="ru" sz="900">
                <a:solidFill>
                  <a:schemeClr val="dk1"/>
                </a:solidFill>
                <a:latin typeface="Spectral"/>
                <a:ea typeface="Spectral"/>
                <a:cs typeface="Spectral"/>
                <a:sym typeface="Spectral"/>
              </a:rPr>
              <a:t>Illum dolore eu feugiat nulla facilisis at vero eros et accumsan et iusto odio dignissim qui blandit praesent luptatum. Duis autem vel eum iriure dolor in hendrerit in vulputate velit esse molestie consequat, vel illum. Illum dolore eu feugiat nulla facilisis</a:t>
            </a:r>
            <a:endParaRPr sz="900">
              <a:latin typeface="Spectral"/>
              <a:ea typeface="Spectral"/>
              <a:cs typeface="Spectral"/>
              <a:sym typeface="Spectral"/>
            </a:endParaRPr>
          </a:p>
        </p:txBody>
      </p:sp>
      <p:sp>
        <p:nvSpPr>
          <p:cNvPr id="132" name="Google Shape;132;p15"/>
          <p:cNvSpPr txBox="1"/>
          <p:nvPr/>
        </p:nvSpPr>
        <p:spPr>
          <a:xfrm>
            <a:off x="3880975" y="9942306"/>
            <a:ext cx="1570500" cy="2310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i="1" lang="ru" sz="900">
                <a:latin typeface="Spectral"/>
                <a:ea typeface="Spectral"/>
                <a:cs typeface="Spectral"/>
                <a:sym typeface="Spectral"/>
              </a:rPr>
              <a:t>Vestibulum ante ipsum primis.</a:t>
            </a:r>
            <a:endParaRPr i="1" sz="900">
              <a:latin typeface="Spectral"/>
              <a:ea typeface="Spectral"/>
              <a:cs typeface="Spectral"/>
              <a:sym typeface="Spectral"/>
            </a:endParaRPr>
          </a:p>
        </p:txBody>
      </p:sp>
      <p:sp>
        <p:nvSpPr>
          <p:cNvPr id="133" name="Google Shape;133;p15"/>
          <p:cNvSpPr txBox="1"/>
          <p:nvPr/>
        </p:nvSpPr>
        <p:spPr>
          <a:xfrm>
            <a:off x="3879688" y="4674075"/>
            <a:ext cx="1570500" cy="26205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Lorem ipsum dolor sit amet, consectetuer adipiscing elit, sed diam nonummy nibh euismod tincidunt ut laoreet dolore magna aliquam erat volutpat.</a:t>
            </a:r>
            <a:endParaRPr sz="900">
              <a:latin typeface="Spectral"/>
              <a:ea typeface="Spectral"/>
              <a:cs typeface="Spectral"/>
              <a:sym typeface="Spectral"/>
            </a:endParaRPr>
          </a:p>
          <a:p>
            <a:pPr indent="0" lvl="0" marL="0" rtl="0" algn="just">
              <a:lnSpc>
                <a:spcPct val="115000"/>
              </a:lnSpc>
              <a:spcBef>
                <a:spcPts val="0"/>
              </a:spcBef>
              <a:spcAft>
                <a:spcPts val="0"/>
              </a:spcAft>
              <a:buNone/>
            </a:pPr>
            <a:r>
              <a:rPr lang="ru" sz="900">
                <a:solidFill>
                  <a:schemeClr val="dk1"/>
                </a:solidFill>
                <a:latin typeface="Spectral"/>
                <a:ea typeface="Spectral"/>
                <a:cs typeface="Spectral"/>
                <a:sym typeface="Spectral"/>
              </a:rPr>
              <a:t>Ut wisi enim ad minim veniam, quis nostrud exerci tation ullamcorper suscipit lobortis nisl ut aliquip ex ea commodo consequat. Duis autem vel eum iriure dolor in hendrerit in vulputate velit esse molestie consequat, vel illum dolore eu feugiat nulla facilisis at vero eros et.</a:t>
            </a:r>
            <a:endParaRPr sz="900">
              <a:latin typeface="Spectral"/>
              <a:ea typeface="Spectral"/>
              <a:cs typeface="Spectral"/>
              <a:sym typeface="Spectral"/>
            </a:endParaRPr>
          </a:p>
        </p:txBody>
      </p:sp>
      <p:sp>
        <p:nvSpPr>
          <p:cNvPr id="134" name="Google Shape;134;p15"/>
          <p:cNvSpPr txBox="1"/>
          <p:nvPr/>
        </p:nvSpPr>
        <p:spPr>
          <a:xfrm>
            <a:off x="2120813" y="2203588"/>
            <a:ext cx="1570500" cy="11868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solidFill>
                  <a:schemeClr val="dk1"/>
                </a:solidFill>
                <a:latin typeface="Spectral"/>
                <a:ea typeface="Spectral"/>
                <a:cs typeface="Spectral"/>
                <a:sym typeface="Spectral"/>
              </a:rPr>
              <a:t>feugiat nulla facilisis at vero eros et accumsan et iusto odio dignissim qui blandit praesent luptatum. Duis autem vel eum iriure dolor in hendrerit in vulputate velit esse molestie consequat, vel illum dolore.</a:t>
            </a:r>
            <a:endParaRPr sz="900">
              <a:latin typeface="Spectral"/>
              <a:ea typeface="Spectral"/>
              <a:cs typeface="Spectral"/>
              <a:sym typeface="Spectral"/>
            </a:endParaRPr>
          </a:p>
        </p:txBody>
      </p:sp>
      <p:sp>
        <p:nvSpPr>
          <p:cNvPr id="135" name="Google Shape;135;p15"/>
          <p:cNvSpPr txBox="1"/>
          <p:nvPr/>
        </p:nvSpPr>
        <p:spPr>
          <a:xfrm>
            <a:off x="2115425" y="5519606"/>
            <a:ext cx="1570500" cy="16647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Pellentesque habitant morbi tristique senectus et netus et malesuada fames ac turpis egestas. Quisque id risus non ante tincidunt rhoncus. Cras ullamcorper porttitor mauris, id pharetra risus tincidunt nec. Cras pellentesque neque eget bibendum aliquet. Cras dapibus.</a:t>
            </a:r>
            <a:endParaRPr sz="900">
              <a:latin typeface="Spectral"/>
              <a:ea typeface="Spectral"/>
              <a:cs typeface="Spectral"/>
              <a:sym typeface="Spectral"/>
            </a:endParaRPr>
          </a:p>
        </p:txBody>
      </p:sp>
      <p:sp>
        <p:nvSpPr>
          <p:cNvPr id="136" name="Google Shape;136;p15"/>
          <p:cNvSpPr txBox="1"/>
          <p:nvPr/>
        </p:nvSpPr>
        <p:spPr>
          <a:xfrm>
            <a:off x="358950" y="9944700"/>
            <a:ext cx="1570500" cy="2310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i="1" lang="ru" sz="900">
                <a:latin typeface="Spectral"/>
                <a:ea typeface="Spectral"/>
                <a:cs typeface="Spectral"/>
                <a:sym typeface="Spectral"/>
              </a:rPr>
              <a:t>Laoreet dolore magna volutpat.</a:t>
            </a:r>
            <a:endParaRPr i="1" sz="900">
              <a:latin typeface="Spectral"/>
              <a:ea typeface="Spectral"/>
              <a:cs typeface="Spectral"/>
              <a:sym typeface="Spectral"/>
            </a:endParaRPr>
          </a:p>
        </p:txBody>
      </p:sp>
      <p:sp>
        <p:nvSpPr>
          <p:cNvPr id="137" name="Google Shape;137;p15"/>
          <p:cNvSpPr txBox="1"/>
          <p:nvPr/>
        </p:nvSpPr>
        <p:spPr>
          <a:xfrm>
            <a:off x="2122113" y="5166475"/>
            <a:ext cx="1570500" cy="2310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i="1" lang="ru" sz="900">
                <a:latin typeface="Spectral"/>
                <a:ea typeface="Spectral"/>
                <a:cs typeface="Spectral"/>
                <a:sym typeface="Spectral"/>
              </a:rPr>
              <a:t>Laoreet dolore magna volutpat.</a:t>
            </a:r>
            <a:endParaRPr i="1" sz="900">
              <a:latin typeface="Spectral"/>
              <a:ea typeface="Spectral"/>
              <a:cs typeface="Spectral"/>
              <a:sym typeface="Spectral"/>
            </a:endParaRPr>
          </a:p>
        </p:txBody>
      </p:sp>
      <p:cxnSp>
        <p:nvCxnSpPr>
          <p:cNvPr id="138" name="Google Shape;138;p15"/>
          <p:cNvCxnSpPr/>
          <p:nvPr/>
        </p:nvCxnSpPr>
        <p:spPr>
          <a:xfrm>
            <a:off x="360175" y="10332000"/>
            <a:ext cx="6840000" cy="0"/>
          </a:xfrm>
          <a:prstGeom prst="straightConnector1">
            <a:avLst/>
          </a:prstGeom>
          <a:noFill/>
          <a:ln cap="flat" cmpd="sng" w="9525">
            <a:solidFill>
              <a:schemeClr val="dk1"/>
            </a:solidFill>
            <a:prstDash val="solid"/>
            <a:round/>
            <a:headEnd len="med" w="med" type="none"/>
            <a:tailEnd len="med" w="med" type="none"/>
          </a:ln>
        </p:spPr>
      </p:cxnSp>
      <p:cxnSp>
        <p:nvCxnSpPr>
          <p:cNvPr id="139" name="Google Shape;139;p15"/>
          <p:cNvCxnSpPr/>
          <p:nvPr/>
        </p:nvCxnSpPr>
        <p:spPr>
          <a:xfrm>
            <a:off x="2132225" y="7240588"/>
            <a:ext cx="1562400" cy="0"/>
          </a:xfrm>
          <a:prstGeom prst="straightConnector1">
            <a:avLst/>
          </a:prstGeom>
          <a:noFill/>
          <a:ln cap="flat" cmpd="sng" w="9525">
            <a:solidFill>
              <a:schemeClr val="dk1"/>
            </a:solidFill>
            <a:prstDash val="solid"/>
            <a:round/>
            <a:headEnd len="med" w="med" type="none"/>
            <a:tailEnd len="med" w="med" type="none"/>
          </a:ln>
        </p:spPr>
      </p:cxnSp>
      <p:cxnSp>
        <p:nvCxnSpPr>
          <p:cNvPr id="140" name="Google Shape;140;p15"/>
          <p:cNvCxnSpPr/>
          <p:nvPr/>
        </p:nvCxnSpPr>
        <p:spPr>
          <a:xfrm>
            <a:off x="2132225" y="8301675"/>
            <a:ext cx="1562400" cy="0"/>
          </a:xfrm>
          <a:prstGeom prst="straightConnector1">
            <a:avLst/>
          </a:prstGeom>
          <a:noFill/>
          <a:ln cap="flat" cmpd="sng" w="9525">
            <a:solidFill>
              <a:schemeClr val="dk1"/>
            </a:solidFill>
            <a:prstDash val="solid"/>
            <a:round/>
            <a:headEnd len="med" w="med" type="none"/>
            <a:tailEnd len="med" w="med" type="none"/>
          </a:ln>
        </p:spPr>
      </p:cxnSp>
      <p:sp>
        <p:nvSpPr>
          <p:cNvPr id="141" name="Google Shape;141;p15"/>
          <p:cNvSpPr txBox="1"/>
          <p:nvPr/>
        </p:nvSpPr>
        <p:spPr>
          <a:xfrm>
            <a:off x="2139375" y="7316788"/>
            <a:ext cx="1570500" cy="923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ru" sz="2000">
                <a:latin typeface="Spectral"/>
                <a:ea typeface="Spectral"/>
                <a:cs typeface="Spectral"/>
                <a:sym typeface="Spectral"/>
              </a:rPr>
              <a:t>Cons ectetuer adipiscing elitsed </a:t>
            </a:r>
            <a:endParaRPr i="1" sz="2000">
              <a:latin typeface="Spectral"/>
              <a:ea typeface="Spectral"/>
              <a:cs typeface="Spectral"/>
              <a:sym typeface="Spectral"/>
            </a:endParaRPr>
          </a:p>
        </p:txBody>
      </p:sp>
      <p:sp>
        <p:nvSpPr>
          <p:cNvPr id="142" name="Google Shape;142;p15"/>
          <p:cNvSpPr txBox="1"/>
          <p:nvPr/>
        </p:nvSpPr>
        <p:spPr>
          <a:xfrm>
            <a:off x="5638563" y="4694013"/>
            <a:ext cx="1570500" cy="56475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Pellentesque habitant morbi tristique senectus et netus et malesuada fames ac turpis egestas. Quisque id risus non ante tincidunt rhoncus. Cras ullamcorper porttitor mauris, id pharetra risus tincidunt nec. Cras pellentesque neque eget bibendum aliquet. Cras dapibus, sem eu hendrerit eleifend, eros ex viverra nisl, sit amet semper leo felis sit amet enim.</a:t>
            </a:r>
            <a:endParaRPr sz="900">
              <a:latin typeface="Spectral"/>
              <a:ea typeface="Spectral"/>
              <a:cs typeface="Spectral"/>
              <a:sym typeface="Spectral"/>
            </a:endParaRPr>
          </a:p>
          <a:p>
            <a:pPr indent="0" lvl="0" marL="0" rtl="0" algn="just">
              <a:lnSpc>
                <a:spcPct val="115000"/>
              </a:lnSpc>
              <a:spcBef>
                <a:spcPts val="0"/>
              </a:spcBef>
              <a:spcAft>
                <a:spcPts val="0"/>
              </a:spcAft>
              <a:buNone/>
            </a:pPr>
            <a:r>
              <a:rPr lang="ru" sz="900">
                <a:latin typeface="Spectral"/>
                <a:ea typeface="Spectral"/>
                <a:cs typeface="Spectral"/>
                <a:sym typeface="Spectral"/>
              </a:rPr>
              <a:t>Nam condimentum, metus eu porttitor sagittis, tellus ex suscipit nisi, id egestas libero mauris sed risus. Aenean condimentum dolor viverra libero accumsan, et blandit nulla consectetur. Etiam non arcu tempor, varius mi eget, placerat lorem.</a:t>
            </a:r>
            <a:endParaRPr sz="900">
              <a:latin typeface="Spectral"/>
              <a:ea typeface="Spectral"/>
              <a:cs typeface="Spectral"/>
              <a:sym typeface="Spectral"/>
            </a:endParaRPr>
          </a:p>
          <a:p>
            <a:pPr indent="0" lvl="0" marL="0" rtl="0" algn="just">
              <a:lnSpc>
                <a:spcPct val="115000"/>
              </a:lnSpc>
              <a:spcBef>
                <a:spcPts val="0"/>
              </a:spcBef>
              <a:spcAft>
                <a:spcPts val="0"/>
              </a:spcAft>
              <a:buClr>
                <a:schemeClr val="dk1"/>
              </a:buClr>
              <a:buSzPts val="1100"/>
              <a:buFont typeface="Arial"/>
              <a:buNone/>
            </a:pPr>
            <a:r>
              <a:rPr lang="ru" sz="900">
                <a:latin typeface="Spectral"/>
                <a:ea typeface="Spectral"/>
                <a:cs typeface="Spectral"/>
                <a:sym typeface="Spectral"/>
              </a:rPr>
              <a:t>Nulla pellentesque maximus metus vel sodales. Nam sodales luctus posuere. Quisque eget ex non augue vulputate ullamcorper nec id diam. Ut eros dolor, gravida vitae nulla sit amet, commodo lacinia nulla. Etiam in tellus rhoncus, laoreet felis sit amet, porttitor magna. Fusce id nunc tincidunt, fermentum nisl ut, gravida est.Cras elementum augue non tortor.</a:t>
            </a:r>
            <a:endParaRPr sz="900">
              <a:latin typeface="Spectral"/>
              <a:ea typeface="Spectral"/>
              <a:cs typeface="Spectral"/>
              <a:sym typeface="Spectral"/>
            </a:endParaRPr>
          </a:p>
        </p:txBody>
      </p:sp>
      <p:pic>
        <p:nvPicPr>
          <p:cNvPr id="143" name="Google Shape;143;p15"/>
          <p:cNvPicPr preferRelativeResize="0"/>
          <p:nvPr/>
        </p:nvPicPr>
        <p:blipFill rotWithShape="1">
          <a:blip r:embed="rId3">
            <a:alphaModFix/>
          </a:blip>
          <a:srcRect b="0" l="39558" r="0" t="0"/>
          <a:stretch/>
        </p:blipFill>
        <p:spPr>
          <a:xfrm>
            <a:off x="361950" y="6743838"/>
            <a:ext cx="1570499" cy="3240950"/>
          </a:xfrm>
          <a:prstGeom prst="rect">
            <a:avLst/>
          </a:prstGeom>
          <a:noFill/>
          <a:ln>
            <a:noFill/>
          </a:ln>
        </p:spPr>
      </p:pic>
      <p:pic>
        <p:nvPicPr>
          <p:cNvPr id="144" name="Google Shape;144;p15"/>
          <p:cNvPicPr preferRelativeResize="0"/>
          <p:nvPr/>
        </p:nvPicPr>
        <p:blipFill rotWithShape="1">
          <a:blip r:embed="rId4">
            <a:alphaModFix/>
          </a:blip>
          <a:srcRect b="0" l="0" r="11174" t="0"/>
          <a:stretch/>
        </p:blipFill>
        <p:spPr>
          <a:xfrm>
            <a:off x="3879700" y="7340175"/>
            <a:ext cx="1562399" cy="2639027"/>
          </a:xfrm>
          <a:prstGeom prst="rect">
            <a:avLst/>
          </a:prstGeom>
          <a:noFill/>
          <a:ln>
            <a:noFill/>
          </a:ln>
        </p:spPr>
      </p:pic>
      <p:pic>
        <p:nvPicPr>
          <p:cNvPr id="145" name="Google Shape;145;p15"/>
          <p:cNvPicPr preferRelativeResize="0"/>
          <p:nvPr/>
        </p:nvPicPr>
        <p:blipFill rotWithShape="1">
          <a:blip r:embed="rId5">
            <a:alphaModFix/>
          </a:blip>
          <a:srcRect b="0" l="12662" r="27439" t="0"/>
          <a:stretch/>
        </p:blipFill>
        <p:spPr>
          <a:xfrm>
            <a:off x="2119550" y="3439525"/>
            <a:ext cx="1570499" cy="1747551"/>
          </a:xfrm>
          <a:prstGeom prst="rect">
            <a:avLst/>
          </a:prstGeom>
          <a:noFill/>
          <a:ln>
            <a:noFill/>
          </a:ln>
        </p:spPr>
      </p:pic>
      <p:cxnSp>
        <p:nvCxnSpPr>
          <p:cNvPr id="146" name="Google Shape;146;p15"/>
          <p:cNvCxnSpPr/>
          <p:nvPr/>
        </p:nvCxnSpPr>
        <p:spPr>
          <a:xfrm>
            <a:off x="352425" y="638175"/>
            <a:ext cx="6858000" cy="0"/>
          </a:xfrm>
          <a:prstGeom prst="straightConnector1">
            <a:avLst/>
          </a:prstGeom>
          <a:noFill/>
          <a:ln cap="flat" cmpd="sng" w="9525">
            <a:solidFill>
              <a:schemeClr val="dk1"/>
            </a:solidFill>
            <a:prstDash val="solid"/>
            <a:round/>
            <a:headEnd len="med" w="med" type="none"/>
            <a:tailEnd len="med" w="med" type="none"/>
          </a:ln>
        </p:spPr>
      </p:cxnSp>
      <p:cxnSp>
        <p:nvCxnSpPr>
          <p:cNvPr id="147" name="Google Shape;147;p15"/>
          <p:cNvCxnSpPr/>
          <p:nvPr/>
        </p:nvCxnSpPr>
        <p:spPr>
          <a:xfrm>
            <a:off x="352425" y="561975"/>
            <a:ext cx="6858000" cy="0"/>
          </a:xfrm>
          <a:prstGeom prst="straightConnector1">
            <a:avLst/>
          </a:prstGeom>
          <a:noFill/>
          <a:ln cap="flat" cmpd="sng" w="38100">
            <a:solidFill>
              <a:schemeClr val="dk1"/>
            </a:solidFill>
            <a:prstDash val="solid"/>
            <a:round/>
            <a:headEnd len="med" w="med" type="none"/>
            <a:tailEnd len="med" w="med" type="none"/>
          </a:ln>
        </p:spPr>
      </p:cxnSp>
      <p:sp>
        <p:nvSpPr>
          <p:cNvPr id="148" name="Google Shape;148;p15"/>
          <p:cNvSpPr txBox="1"/>
          <p:nvPr/>
        </p:nvSpPr>
        <p:spPr>
          <a:xfrm>
            <a:off x="352425" y="321900"/>
            <a:ext cx="16902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chemeClr val="dk1"/>
                </a:solidFill>
                <a:latin typeface="Lora"/>
                <a:ea typeface="Lora"/>
                <a:cs typeface="Lora"/>
                <a:sym typeface="Lora"/>
              </a:rPr>
              <a:t>Newspaper</a:t>
            </a:r>
            <a:endParaRPr sz="1100">
              <a:solidFill>
                <a:schemeClr val="dk1"/>
              </a:solidFill>
              <a:latin typeface="Lora"/>
              <a:ea typeface="Lora"/>
              <a:cs typeface="Lora"/>
              <a:sym typeface="Lora"/>
            </a:endParaRPr>
          </a:p>
          <a:p>
            <a:pPr indent="0" lvl="0" marL="0" rtl="0" algn="l">
              <a:spcBef>
                <a:spcPts val="0"/>
              </a:spcBef>
              <a:spcAft>
                <a:spcPts val="0"/>
              </a:spcAft>
              <a:buNone/>
            </a:pPr>
            <a:r>
              <a:t/>
            </a:r>
            <a:endParaRPr sz="1100">
              <a:latin typeface="Lora"/>
              <a:ea typeface="Lora"/>
              <a:cs typeface="Lora"/>
              <a:sym typeface="Lora"/>
            </a:endParaRPr>
          </a:p>
        </p:txBody>
      </p:sp>
      <p:sp>
        <p:nvSpPr>
          <p:cNvPr id="149" name="Google Shape;149;p15"/>
          <p:cNvSpPr txBox="1"/>
          <p:nvPr/>
        </p:nvSpPr>
        <p:spPr>
          <a:xfrm>
            <a:off x="2934900" y="321900"/>
            <a:ext cx="1690200" cy="169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100">
                <a:latin typeface="Lora"/>
                <a:ea typeface="Lora"/>
                <a:cs typeface="Lora"/>
                <a:sym typeface="Lora"/>
              </a:rPr>
              <a:t>Thursday, July 8, 2021</a:t>
            </a:r>
            <a:endParaRPr sz="1100">
              <a:latin typeface="Lora"/>
              <a:ea typeface="Lora"/>
              <a:cs typeface="Lora"/>
              <a:sym typeface="Lora"/>
            </a:endParaRPr>
          </a:p>
        </p:txBody>
      </p:sp>
      <p:sp>
        <p:nvSpPr>
          <p:cNvPr id="150" name="Google Shape;150;p15"/>
          <p:cNvSpPr txBox="1"/>
          <p:nvPr/>
        </p:nvSpPr>
        <p:spPr>
          <a:xfrm>
            <a:off x="5628600" y="321900"/>
            <a:ext cx="1570500" cy="1692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100">
                <a:solidFill>
                  <a:schemeClr val="dk1"/>
                </a:solidFill>
                <a:latin typeface="Lora"/>
                <a:ea typeface="Lora"/>
                <a:cs typeface="Lora"/>
                <a:sym typeface="Lora"/>
              </a:rPr>
              <a:t>Page 3</a:t>
            </a:r>
            <a:endParaRPr sz="1100">
              <a:latin typeface="Lora"/>
              <a:ea typeface="Lora"/>
              <a:cs typeface="Lora"/>
              <a:sym typeface="Lora"/>
            </a:endParaRPr>
          </a:p>
        </p:txBody>
      </p:sp>
      <p:sp>
        <p:nvSpPr>
          <p:cNvPr id="151" name="Google Shape;151;p15"/>
          <p:cNvSpPr txBox="1"/>
          <p:nvPr/>
        </p:nvSpPr>
        <p:spPr>
          <a:xfrm>
            <a:off x="358875" y="1575863"/>
            <a:ext cx="3351000" cy="323100"/>
          </a:xfrm>
          <a:prstGeom prst="rect">
            <a:avLst/>
          </a:prstGeom>
          <a:noFill/>
          <a:ln>
            <a:noFill/>
          </a:ln>
        </p:spPr>
        <p:txBody>
          <a:bodyPr anchorCtr="0" anchor="t" bIns="0" lIns="0" spcFirstLastPara="1" rIns="91425" wrap="square" tIns="91425">
            <a:spAutoFit/>
          </a:bodyPr>
          <a:lstStyle/>
          <a:p>
            <a:pPr indent="0" lvl="0" marL="0" rtl="0" algn="just">
              <a:lnSpc>
                <a:spcPct val="115000"/>
              </a:lnSpc>
              <a:spcBef>
                <a:spcPts val="0"/>
              </a:spcBef>
              <a:spcAft>
                <a:spcPts val="0"/>
              </a:spcAft>
              <a:buNone/>
            </a:pPr>
            <a:r>
              <a:rPr i="1" lang="ru" sz="1500">
                <a:solidFill>
                  <a:schemeClr val="dk1"/>
                </a:solidFill>
                <a:latin typeface="Spectral"/>
                <a:ea typeface="Spectral"/>
                <a:cs typeface="Spectral"/>
                <a:sym typeface="Spectral"/>
              </a:rPr>
              <a:t>Fusce non nisi ut lacus tristique</a:t>
            </a:r>
            <a:endParaRPr i="1" sz="1500">
              <a:latin typeface="Spectral"/>
              <a:ea typeface="Spectral"/>
              <a:cs typeface="Spectral"/>
              <a:sym typeface="Spectral"/>
            </a:endParaRPr>
          </a:p>
        </p:txBody>
      </p:sp>
      <p:cxnSp>
        <p:nvCxnSpPr>
          <p:cNvPr id="152" name="Google Shape;152;p15"/>
          <p:cNvCxnSpPr/>
          <p:nvPr/>
        </p:nvCxnSpPr>
        <p:spPr>
          <a:xfrm>
            <a:off x="354113" y="2032488"/>
            <a:ext cx="3333900" cy="0"/>
          </a:xfrm>
          <a:prstGeom prst="straightConnector1">
            <a:avLst/>
          </a:prstGeom>
          <a:noFill/>
          <a:ln cap="flat" cmpd="sng" w="9525">
            <a:solidFill>
              <a:schemeClr val="dk1"/>
            </a:solidFill>
            <a:prstDash val="solid"/>
            <a:round/>
            <a:headEnd len="med" w="med" type="none"/>
            <a:tailEnd len="med" w="med" type="none"/>
          </a:ln>
        </p:spPr>
      </p:cxnSp>
      <p:pic>
        <p:nvPicPr>
          <p:cNvPr id="153" name="Google Shape;153;p15"/>
          <p:cNvPicPr preferRelativeResize="0"/>
          <p:nvPr/>
        </p:nvPicPr>
        <p:blipFill>
          <a:blip r:embed="rId6">
            <a:alphaModFix/>
          </a:blip>
          <a:stretch>
            <a:fillRect/>
          </a:stretch>
        </p:blipFill>
        <p:spPr>
          <a:xfrm>
            <a:off x="3873600" y="818174"/>
            <a:ext cx="3331200" cy="2217324"/>
          </a:xfrm>
          <a:prstGeom prst="rect">
            <a:avLst/>
          </a:prstGeom>
          <a:noFill/>
          <a:ln>
            <a:noFill/>
          </a:ln>
        </p:spPr>
      </p:pic>
      <p:sp>
        <p:nvSpPr>
          <p:cNvPr id="154" name="Google Shape;154;p15"/>
          <p:cNvSpPr txBox="1"/>
          <p:nvPr/>
        </p:nvSpPr>
        <p:spPr>
          <a:xfrm>
            <a:off x="3864075" y="3221213"/>
            <a:ext cx="3331200" cy="978900"/>
          </a:xfrm>
          <a:prstGeom prst="rect">
            <a:avLst/>
          </a:prstGeom>
          <a:no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None/>
            </a:pPr>
            <a:r>
              <a:rPr lang="ru" sz="2400">
                <a:solidFill>
                  <a:schemeClr val="dk1"/>
                </a:solidFill>
                <a:latin typeface="Lora Medium"/>
                <a:ea typeface="Lora Medium"/>
                <a:cs typeface="Lora Medium"/>
                <a:sym typeface="Lora Medium"/>
              </a:rPr>
              <a:t>U</a:t>
            </a:r>
            <a:r>
              <a:rPr lang="ru" sz="2400">
                <a:solidFill>
                  <a:schemeClr val="dk1"/>
                </a:solidFill>
                <a:latin typeface="Lora Medium"/>
                <a:ea typeface="Lora Medium"/>
                <a:cs typeface="Lora Medium"/>
                <a:sym typeface="Lora Medium"/>
              </a:rPr>
              <a:t>llamcorper suscipit lobortis nisl ut aliquip</a:t>
            </a:r>
            <a:endParaRPr sz="2400">
              <a:latin typeface="Lora Medium"/>
              <a:ea typeface="Lora Medium"/>
              <a:cs typeface="Lora Medium"/>
              <a:sym typeface="Lora Medium"/>
            </a:endParaRPr>
          </a:p>
        </p:txBody>
      </p:sp>
      <p:sp>
        <p:nvSpPr>
          <p:cNvPr id="155" name="Google Shape;155;p15"/>
          <p:cNvSpPr txBox="1"/>
          <p:nvPr/>
        </p:nvSpPr>
        <p:spPr>
          <a:xfrm>
            <a:off x="3871800" y="4056575"/>
            <a:ext cx="3351000" cy="323100"/>
          </a:xfrm>
          <a:prstGeom prst="rect">
            <a:avLst/>
          </a:prstGeom>
          <a:noFill/>
          <a:ln>
            <a:noFill/>
          </a:ln>
        </p:spPr>
        <p:txBody>
          <a:bodyPr anchorCtr="0" anchor="t" bIns="0" lIns="0" spcFirstLastPara="1" rIns="91425" wrap="square" tIns="91425">
            <a:spAutoFit/>
          </a:bodyPr>
          <a:lstStyle/>
          <a:p>
            <a:pPr indent="0" lvl="0" marL="0" rtl="0" algn="just">
              <a:lnSpc>
                <a:spcPct val="115000"/>
              </a:lnSpc>
              <a:spcBef>
                <a:spcPts val="0"/>
              </a:spcBef>
              <a:spcAft>
                <a:spcPts val="0"/>
              </a:spcAft>
              <a:buNone/>
            </a:pPr>
            <a:r>
              <a:rPr i="1" lang="ru" sz="1500">
                <a:solidFill>
                  <a:schemeClr val="dk1"/>
                </a:solidFill>
                <a:latin typeface="Spectral"/>
                <a:ea typeface="Spectral"/>
                <a:cs typeface="Spectral"/>
                <a:sym typeface="Spectral"/>
              </a:rPr>
              <a:t>Quis nostrud exerci tation ullamcorper</a:t>
            </a:r>
            <a:endParaRPr i="1" sz="1500">
              <a:latin typeface="Spectral"/>
              <a:ea typeface="Spectral"/>
              <a:cs typeface="Spectral"/>
              <a:sym typeface="Spectral"/>
            </a:endParaRPr>
          </a:p>
        </p:txBody>
      </p:sp>
      <p:cxnSp>
        <p:nvCxnSpPr>
          <p:cNvPr id="156" name="Google Shape;156;p15"/>
          <p:cNvCxnSpPr/>
          <p:nvPr/>
        </p:nvCxnSpPr>
        <p:spPr>
          <a:xfrm>
            <a:off x="3867038" y="4513200"/>
            <a:ext cx="3333900" cy="0"/>
          </a:xfrm>
          <a:prstGeom prst="straightConnector1">
            <a:avLst/>
          </a:prstGeom>
          <a:noFill/>
          <a:ln cap="flat" cmpd="sng" w="9525">
            <a:solidFill>
              <a:schemeClr val="dk1"/>
            </a:solidFill>
            <a:prstDash val="solid"/>
            <a:round/>
            <a:headEnd len="med" w="med" type="none"/>
            <a:tailEnd len="med" w="med" type="none"/>
          </a:ln>
        </p:spPr>
      </p:cxnSp>
      <p:sp>
        <p:nvSpPr>
          <p:cNvPr id="157" name="Google Shape;157;p15"/>
          <p:cNvSpPr txBox="1"/>
          <p:nvPr/>
        </p:nvSpPr>
        <p:spPr>
          <a:xfrm>
            <a:off x="2120813" y="8453138"/>
            <a:ext cx="1570500" cy="18240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Lorem ipsum dolor sit amet, consectetuer adipiscing elit, sed diam nonummy nibh euismod tincidunt ut laoreet dolore magna. </a:t>
            </a:r>
            <a:r>
              <a:rPr lang="ru" sz="900">
                <a:solidFill>
                  <a:schemeClr val="dk1"/>
                </a:solidFill>
                <a:latin typeface="Spectral"/>
                <a:ea typeface="Spectral"/>
                <a:cs typeface="Spectral"/>
                <a:sym typeface="Spectral"/>
              </a:rPr>
              <a:t>Consequat, vel illum dolore eu feugiat nulla facilisis at vero eros et accumsan et iusto odio dignissim qui blandit praesent luptatum zzril delenit augue duis dolore te feugait.</a:t>
            </a:r>
            <a:endParaRPr sz="900">
              <a:latin typeface="Spectral"/>
              <a:ea typeface="Spectral"/>
              <a:cs typeface="Spectral"/>
              <a:sym typeface="Spectral"/>
            </a:endParaRPr>
          </a:p>
        </p:txBody>
      </p:sp>
      <p:sp>
        <p:nvSpPr>
          <p:cNvPr id="158" name="Google Shape;158;p15"/>
          <p:cNvSpPr txBox="1"/>
          <p:nvPr/>
        </p:nvSpPr>
        <p:spPr>
          <a:xfrm>
            <a:off x="3866075" y="3101700"/>
            <a:ext cx="3333900" cy="138600"/>
          </a:xfrm>
          <a:prstGeom prst="rect">
            <a:avLst/>
          </a:prstGeom>
          <a:noFill/>
          <a:ln>
            <a:noFill/>
          </a:ln>
        </p:spPr>
        <p:txBody>
          <a:bodyPr anchorCtr="0" anchor="t" bIns="0" lIns="0" spcFirstLastPara="1" rIns="91425" wrap="square" tIns="0">
            <a:spAutoFit/>
          </a:bodyPr>
          <a:lstStyle/>
          <a:p>
            <a:pPr indent="0" lvl="0" marL="0" rtl="0" algn="just">
              <a:lnSpc>
                <a:spcPct val="115000"/>
              </a:lnSpc>
              <a:spcBef>
                <a:spcPts val="0"/>
              </a:spcBef>
              <a:spcAft>
                <a:spcPts val="0"/>
              </a:spcAft>
              <a:buClr>
                <a:schemeClr val="dk1"/>
              </a:buClr>
              <a:buSzPts val="1100"/>
              <a:buFont typeface="Arial"/>
              <a:buNone/>
            </a:pPr>
            <a:r>
              <a:rPr i="1" lang="ru" sz="900">
                <a:solidFill>
                  <a:schemeClr val="dk1"/>
                </a:solidFill>
                <a:latin typeface="Spectral"/>
                <a:ea typeface="Spectral"/>
                <a:cs typeface="Spectral"/>
                <a:sym typeface="Spectral"/>
              </a:rPr>
              <a:t>Pellentesque habitant morbi tristique senectus malesuada fames.</a:t>
            </a:r>
            <a:endParaRPr i="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6"/>
          <p:cNvSpPr txBox="1"/>
          <p:nvPr/>
        </p:nvSpPr>
        <p:spPr>
          <a:xfrm>
            <a:off x="361950" y="2207275"/>
            <a:ext cx="1570500" cy="16647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C</a:t>
            </a:r>
            <a:r>
              <a:rPr lang="ru" sz="900">
                <a:latin typeface="Spectral"/>
                <a:ea typeface="Spectral"/>
                <a:cs typeface="Spectral"/>
                <a:sym typeface="Spectral"/>
              </a:rPr>
              <a:t>onsequat, vel illum dolore eu feugiat nulla facilisis at vero eros et accumsan et iusto odio dignissim qui blandit praesent luptatum zzril delenit augue duis dolore te feugait nulla facilisi.</a:t>
            </a:r>
            <a:endParaRPr sz="900">
              <a:latin typeface="Spectral"/>
              <a:ea typeface="Spectral"/>
              <a:cs typeface="Spectral"/>
              <a:sym typeface="Spectral"/>
            </a:endParaRPr>
          </a:p>
          <a:p>
            <a:pPr indent="0" lvl="0" marL="0" rtl="0" algn="just">
              <a:lnSpc>
                <a:spcPct val="115000"/>
              </a:lnSpc>
              <a:spcBef>
                <a:spcPts val="0"/>
              </a:spcBef>
              <a:spcAft>
                <a:spcPts val="0"/>
              </a:spcAft>
              <a:buNone/>
            </a:pPr>
            <a:r>
              <a:rPr lang="ru" sz="900">
                <a:latin typeface="Spectral"/>
                <a:ea typeface="Spectral"/>
                <a:cs typeface="Spectral"/>
                <a:sym typeface="Spectral"/>
              </a:rPr>
              <a:t>Lorem ipsum dolor sit amet, cons ectetuer adipiscing elit, sed diam nonummy nibh</a:t>
            </a:r>
            <a:endParaRPr sz="900">
              <a:latin typeface="Spectral"/>
              <a:ea typeface="Spectral"/>
              <a:cs typeface="Spectral"/>
              <a:sym typeface="Spectral"/>
            </a:endParaRPr>
          </a:p>
        </p:txBody>
      </p:sp>
      <p:sp>
        <p:nvSpPr>
          <p:cNvPr id="164" name="Google Shape;164;p16"/>
          <p:cNvSpPr txBox="1"/>
          <p:nvPr/>
        </p:nvSpPr>
        <p:spPr>
          <a:xfrm>
            <a:off x="361938" y="8929525"/>
            <a:ext cx="1570500" cy="13461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solidFill>
                  <a:schemeClr val="dk1"/>
                </a:solidFill>
                <a:latin typeface="Spectral"/>
                <a:ea typeface="Spectral"/>
                <a:cs typeface="Spectral"/>
                <a:sym typeface="Spectral"/>
              </a:rPr>
              <a:t>Ut wisi enim ad minim veniam, quis nostrud exerci tation ullamcorper suscipit lobortis nisl ut aliquip lobortis. ed diam nonummy nibh euismod tincidunt ut laoreet dolore magna aliquam erat volutpat. Ut wisi enim ad</a:t>
            </a:r>
            <a:endParaRPr sz="900">
              <a:solidFill>
                <a:schemeClr val="dk1"/>
              </a:solidFill>
              <a:latin typeface="Spectral"/>
              <a:ea typeface="Spectral"/>
              <a:cs typeface="Spectral"/>
              <a:sym typeface="Spectral"/>
            </a:endParaRPr>
          </a:p>
        </p:txBody>
      </p:sp>
      <p:sp>
        <p:nvSpPr>
          <p:cNvPr id="165" name="Google Shape;165;p16"/>
          <p:cNvSpPr txBox="1"/>
          <p:nvPr/>
        </p:nvSpPr>
        <p:spPr>
          <a:xfrm>
            <a:off x="356550" y="7458350"/>
            <a:ext cx="3415500" cy="985200"/>
          </a:xfrm>
          <a:prstGeom prst="rect">
            <a:avLst/>
          </a:prstGeom>
          <a:noFill/>
          <a:ln>
            <a:noFill/>
          </a:ln>
        </p:spPr>
        <p:txBody>
          <a:bodyPr anchorCtr="0" anchor="t" bIns="91425" lIns="0" spcFirstLastPara="1" rIns="91425" wrap="square" tIns="91425">
            <a:spAutoFit/>
          </a:bodyPr>
          <a:lstStyle/>
          <a:p>
            <a:pPr indent="0" lvl="0" marL="0" rtl="0" algn="just">
              <a:spcBef>
                <a:spcPts val="0"/>
              </a:spcBef>
              <a:spcAft>
                <a:spcPts val="0"/>
              </a:spcAft>
              <a:buNone/>
            </a:pPr>
            <a:r>
              <a:rPr lang="ru" sz="2600">
                <a:solidFill>
                  <a:schemeClr val="dk1"/>
                </a:solidFill>
                <a:latin typeface="Lora Medium"/>
                <a:ea typeface="Lora Medium"/>
                <a:cs typeface="Lora Medium"/>
                <a:sym typeface="Lora Medium"/>
              </a:rPr>
              <a:t>Tation ullamcorper </a:t>
            </a:r>
            <a:endParaRPr sz="2600">
              <a:solidFill>
                <a:schemeClr val="dk1"/>
              </a:solidFill>
              <a:latin typeface="Lora Medium"/>
              <a:ea typeface="Lora Medium"/>
              <a:cs typeface="Lora Medium"/>
              <a:sym typeface="Lora Medium"/>
            </a:endParaRPr>
          </a:p>
          <a:p>
            <a:pPr indent="0" lvl="0" marL="0" rtl="0" algn="just">
              <a:spcBef>
                <a:spcPts val="0"/>
              </a:spcBef>
              <a:spcAft>
                <a:spcPts val="0"/>
              </a:spcAft>
              <a:buNone/>
            </a:pPr>
            <a:r>
              <a:rPr lang="ru" sz="2600">
                <a:solidFill>
                  <a:schemeClr val="dk1"/>
                </a:solidFill>
                <a:latin typeface="Lora Medium"/>
                <a:ea typeface="Lora Medium"/>
                <a:cs typeface="Lora Medium"/>
                <a:sym typeface="Lora Medium"/>
              </a:rPr>
              <a:t>suscipit lobortis nisl</a:t>
            </a:r>
            <a:endParaRPr sz="2600">
              <a:solidFill>
                <a:schemeClr val="dk1"/>
              </a:solidFill>
              <a:latin typeface="Lora Medium"/>
              <a:ea typeface="Lora Medium"/>
              <a:cs typeface="Lora Medium"/>
              <a:sym typeface="Lora Medium"/>
            </a:endParaRPr>
          </a:p>
        </p:txBody>
      </p:sp>
      <p:sp>
        <p:nvSpPr>
          <p:cNvPr id="166" name="Google Shape;166;p16"/>
          <p:cNvSpPr txBox="1"/>
          <p:nvPr/>
        </p:nvSpPr>
        <p:spPr>
          <a:xfrm>
            <a:off x="2115425" y="8929519"/>
            <a:ext cx="1570500" cy="13461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solidFill>
                  <a:schemeClr val="dk1"/>
                </a:solidFill>
                <a:latin typeface="Spectral"/>
                <a:ea typeface="Spectral"/>
                <a:cs typeface="Spectral"/>
                <a:sym typeface="Spectral"/>
              </a:rPr>
              <a:t>elementum augue non tortor faucibus, ac laoreet leo luctus. Aliquam bibendum dapibus purus, quis congue ligula venenatis sit amet. Ut faucibus tincidunt nunc, sit amet blandit dolor accumsan eu. Suspendisse ut aliquet odio.</a:t>
            </a:r>
            <a:endParaRPr sz="900">
              <a:latin typeface="Spectral"/>
              <a:ea typeface="Spectral"/>
              <a:cs typeface="Spectral"/>
              <a:sym typeface="Spectral"/>
            </a:endParaRPr>
          </a:p>
        </p:txBody>
      </p:sp>
      <p:sp>
        <p:nvSpPr>
          <p:cNvPr id="167" name="Google Shape;167;p16"/>
          <p:cNvSpPr txBox="1"/>
          <p:nvPr/>
        </p:nvSpPr>
        <p:spPr>
          <a:xfrm>
            <a:off x="358950" y="7217625"/>
            <a:ext cx="5077800" cy="2310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Clr>
                <a:schemeClr val="dk1"/>
              </a:buClr>
              <a:buSzPts val="1100"/>
              <a:buFont typeface="Arial"/>
              <a:buNone/>
            </a:pPr>
            <a:r>
              <a:rPr i="1" lang="ru" sz="900">
                <a:solidFill>
                  <a:schemeClr val="dk1"/>
                </a:solidFill>
                <a:latin typeface="Spectral"/>
                <a:ea typeface="Spectral"/>
                <a:cs typeface="Spectral"/>
                <a:sym typeface="Spectral"/>
              </a:rPr>
              <a:t>Nibh euismod tincidunt ut laoreet dolore magna volutpat.</a:t>
            </a:r>
            <a:endParaRPr i="1" sz="900">
              <a:latin typeface="Spectral"/>
              <a:ea typeface="Spectral"/>
              <a:cs typeface="Spectral"/>
              <a:sym typeface="Spectral"/>
            </a:endParaRPr>
          </a:p>
        </p:txBody>
      </p:sp>
      <p:cxnSp>
        <p:nvCxnSpPr>
          <p:cNvPr id="168" name="Google Shape;168;p16"/>
          <p:cNvCxnSpPr/>
          <p:nvPr/>
        </p:nvCxnSpPr>
        <p:spPr>
          <a:xfrm>
            <a:off x="360175" y="10332000"/>
            <a:ext cx="6840000" cy="0"/>
          </a:xfrm>
          <a:prstGeom prst="straightConnector1">
            <a:avLst/>
          </a:prstGeom>
          <a:noFill/>
          <a:ln cap="flat" cmpd="sng" w="9525">
            <a:solidFill>
              <a:schemeClr val="dk1"/>
            </a:solidFill>
            <a:prstDash val="solid"/>
            <a:round/>
            <a:headEnd len="med" w="med" type="none"/>
            <a:tailEnd len="med" w="med" type="none"/>
          </a:ln>
        </p:spPr>
      </p:cxnSp>
      <p:sp>
        <p:nvSpPr>
          <p:cNvPr id="169" name="Google Shape;169;p16"/>
          <p:cNvSpPr txBox="1"/>
          <p:nvPr/>
        </p:nvSpPr>
        <p:spPr>
          <a:xfrm>
            <a:off x="2115425" y="2206913"/>
            <a:ext cx="1570500" cy="16647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Cras elementum augue non tortor faucibus, ac laoreet leo luctus. Aliquam bibendum dapibus purus, quis congue ligula venenatis sit amet. Ut faucibus tincidunt nunc, sit amet blandit dolor accumsan</a:t>
            </a:r>
            <a:r>
              <a:rPr lang="ru" sz="900">
                <a:latin typeface="Spectral"/>
                <a:ea typeface="Spectral"/>
                <a:cs typeface="Spectral"/>
                <a:sym typeface="Spectral"/>
              </a:rPr>
              <a:t> eu. </a:t>
            </a:r>
            <a:r>
              <a:rPr lang="ru" sz="900">
                <a:latin typeface="Spectral"/>
                <a:ea typeface="Spectral"/>
                <a:cs typeface="Spectral"/>
                <a:sym typeface="Spectral"/>
              </a:rPr>
              <a:t>Suspendisse ut aliquet odio. Maecenas sed tortor hendrerit, aliquet justo non,</a:t>
            </a:r>
            <a:endParaRPr sz="900">
              <a:latin typeface="Spectral"/>
              <a:ea typeface="Spectral"/>
              <a:cs typeface="Spectral"/>
              <a:sym typeface="Spectral"/>
            </a:endParaRPr>
          </a:p>
        </p:txBody>
      </p:sp>
      <p:sp>
        <p:nvSpPr>
          <p:cNvPr id="170" name="Google Shape;170;p16"/>
          <p:cNvSpPr txBox="1"/>
          <p:nvPr/>
        </p:nvSpPr>
        <p:spPr>
          <a:xfrm>
            <a:off x="3877000" y="792338"/>
            <a:ext cx="1570500" cy="30984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c</a:t>
            </a:r>
            <a:r>
              <a:rPr lang="ru" sz="900">
                <a:latin typeface="Spectral"/>
                <a:ea typeface="Spectral"/>
                <a:cs typeface="Spectral"/>
                <a:sym typeface="Spectral"/>
              </a:rPr>
              <a:t>onsequat, vel illum dolore eu feugiat nulla facilisis at vero eros et accumsan et iusto odio dignissim qui blandit praesent luptatum zzril delenit augue duis dolore te feugait nulla facilisi.</a:t>
            </a:r>
            <a:endParaRPr sz="900">
              <a:latin typeface="Spectral"/>
              <a:ea typeface="Spectral"/>
              <a:cs typeface="Spectral"/>
              <a:sym typeface="Spectral"/>
            </a:endParaRPr>
          </a:p>
          <a:p>
            <a:pPr indent="0" lvl="0" marL="0" rtl="0" algn="just">
              <a:lnSpc>
                <a:spcPct val="115000"/>
              </a:lnSpc>
              <a:spcBef>
                <a:spcPts val="0"/>
              </a:spcBef>
              <a:spcAft>
                <a:spcPts val="0"/>
              </a:spcAft>
              <a:buNone/>
            </a:pPr>
            <a:r>
              <a:rPr lang="ru" sz="900">
                <a:latin typeface="Spectral"/>
                <a:ea typeface="Spectral"/>
                <a:cs typeface="Spectral"/>
                <a:sym typeface="Spectral"/>
              </a:rPr>
              <a:t>Lorem ipsum dolor sit amet, cons ectetuer adipiscing elit, sed diam nonummy nibh euismod tincidunt ut laoreet dolore magna. </a:t>
            </a:r>
            <a:r>
              <a:rPr lang="ru" sz="900">
                <a:solidFill>
                  <a:schemeClr val="dk1"/>
                </a:solidFill>
                <a:latin typeface="Spectral"/>
                <a:ea typeface="Spectral"/>
                <a:cs typeface="Spectral"/>
                <a:sym typeface="Spectral"/>
              </a:rPr>
              <a:t>Sed diam nonummy nibh euismod tincidunt ut laoreet dolore magna aliquam erat volutpat. Ut wisi enim ad minim veniam, quis nostrud exerci tation ullamcorper suscipit lobortis nisl ut aliquip lobortis.</a:t>
            </a:r>
            <a:endParaRPr sz="900">
              <a:latin typeface="Spectral"/>
              <a:ea typeface="Spectral"/>
              <a:cs typeface="Spectral"/>
              <a:sym typeface="Spectral"/>
            </a:endParaRPr>
          </a:p>
        </p:txBody>
      </p:sp>
      <p:sp>
        <p:nvSpPr>
          <p:cNvPr id="171" name="Google Shape;171;p16"/>
          <p:cNvSpPr txBox="1"/>
          <p:nvPr/>
        </p:nvSpPr>
        <p:spPr>
          <a:xfrm>
            <a:off x="3877000" y="7372619"/>
            <a:ext cx="1570500" cy="29391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900">
                <a:solidFill>
                  <a:schemeClr val="dk1"/>
                </a:solidFill>
                <a:latin typeface="Spectral"/>
                <a:ea typeface="Spectral"/>
                <a:cs typeface="Spectral"/>
                <a:sym typeface="Spectral"/>
              </a:rPr>
              <a:t>consequat, vel illum dolore eu feugiat nulla facilisis at vero eros et accumsan et iusto odio dignissim qui blandit praesent luptatum zzril delenit augue duis dolore te feugait nulla facilisi.</a:t>
            </a:r>
            <a:endParaRPr sz="900">
              <a:solidFill>
                <a:schemeClr val="dk1"/>
              </a:solidFill>
              <a:latin typeface="Spectral"/>
              <a:ea typeface="Spectral"/>
              <a:cs typeface="Spectral"/>
              <a:sym typeface="Spectral"/>
            </a:endParaRPr>
          </a:p>
          <a:p>
            <a:pPr indent="0" lvl="0" marL="0" rtl="0" algn="just">
              <a:lnSpc>
                <a:spcPct val="115000"/>
              </a:lnSpc>
              <a:spcBef>
                <a:spcPts val="0"/>
              </a:spcBef>
              <a:spcAft>
                <a:spcPts val="0"/>
              </a:spcAft>
              <a:buNone/>
            </a:pPr>
            <a:r>
              <a:rPr lang="ru" sz="900">
                <a:solidFill>
                  <a:schemeClr val="dk1"/>
                </a:solidFill>
                <a:latin typeface="Spectral"/>
                <a:ea typeface="Spectral"/>
                <a:cs typeface="Spectral"/>
                <a:sym typeface="Spectral"/>
              </a:rPr>
              <a:t>Lorem ipsum dolor sit amet, cons ectetuer adipiscing elit, sed diam nonummy nibh euismod tincidunt ut laoreet dolore magna. Sed diam nonummy nibh euismod tincidunt ut laoreet dolore magna aliquam erat volutpat. ut wisi enim ad. Maecenas sed tortor hendrerit, aliquet justo non, gravida.</a:t>
            </a:r>
            <a:endParaRPr sz="900">
              <a:latin typeface="Spectral"/>
              <a:ea typeface="Spectral"/>
              <a:cs typeface="Spectral"/>
              <a:sym typeface="Spectral"/>
            </a:endParaRPr>
          </a:p>
        </p:txBody>
      </p:sp>
      <p:sp>
        <p:nvSpPr>
          <p:cNvPr id="172" name="Google Shape;172;p16"/>
          <p:cNvSpPr/>
          <p:nvPr/>
        </p:nvSpPr>
        <p:spPr>
          <a:xfrm>
            <a:off x="5629325" y="834075"/>
            <a:ext cx="1570500" cy="9336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6"/>
          <p:cNvSpPr txBox="1"/>
          <p:nvPr/>
        </p:nvSpPr>
        <p:spPr>
          <a:xfrm>
            <a:off x="5745350" y="899838"/>
            <a:ext cx="1345800" cy="4302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1300">
                <a:solidFill>
                  <a:schemeClr val="dk1"/>
                </a:solidFill>
                <a:latin typeface="Lora Medium"/>
                <a:ea typeface="Lora Medium"/>
                <a:cs typeface="Lora Medium"/>
                <a:sym typeface="Lora Medium"/>
              </a:rPr>
              <a:t>B</a:t>
            </a:r>
            <a:r>
              <a:rPr lang="ru" sz="1300">
                <a:solidFill>
                  <a:schemeClr val="dk1"/>
                </a:solidFill>
                <a:latin typeface="Lora Medium"/>
                <a:ea typeface="Lora Medium"/>
                <a:cs typeface="Lora Medium"/>
                <a:sym typeface="Lora Medium"/>
              </a:rPr>
              <a:t>landit praesent luptatum</a:t>
            </a:r>
            <a:endParaRPr sz="1300">
              <a:latin typeface="Lora Medium"/>
              <a:ea typeface="Lora Medium"/>
              <a:cs typeface="Lora Medium"/>
              <a:sym typeface="Lora Medium"/>
            </a:endParaRPr>
          </a:p>
        </p:txBody>
      </p:sp>
      <p:sp>
        <p:nvSpPr>
          <p:cNvPr id="174" name="Google Shape;174;p16"/>
          <p:cNvSpPr txBox="1"/>
          <p:nvPr/>
        </p:nvSpPr>
        <p:spPr>
          <a:xfrm>
            <a:off x="5745350" y="1357375"/>
            <a:ext cx="1345800" cy="19149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800">
                <a:solidFill>
                  <a:schemeClr val="dk1"/>
                </a:solidFill>
                <a:latin typeface="Spectral"/>
                <a:ea typeface="Spectral"/>
                <a:cs typeface="Spectral"/>
                <a:sym typeface="Spectral"/>
              </a:rPr>
              <a:t>Cras ullamcorper porttitor mauris, id pharetra risus tincidunt nec. Cras pellentesque neque eget bibendum aliquet. Cras dapibus, sem eu hendrerit eleifend, eros ex viverra nisl, sit amet semper leo felis sit amet enim.</a:t>
            </a:r>
            <a:endParaRPr sz="800">
              <a:solidFill>
                <a:schemeClr val="dk1"/>
              </a:solidFill>
              <a:latin typeface="Spectral"/>
              <a:ea typeface="Spectral"/>
              <a:cs typeface="Spectral"/>
              <a:sym typeface="Spectral"/>
            </a:endParaRPr>
          </a:p>
          <a:p>
            <a:pPr indent="0" lvl="0" marL="0" rtl="0" algn="just">
              <a:lnSpc>
                <a:spcPct val="115000"/>
              </a:lnSpc>
              <a:spcBef>
                <a:spcPts val="0"/>
              </a:spcBef>
              <a:spcAft>
                <a:spcPts val="0"/>
              </a:spcAft>
              <a:buClr>
                <a:schemeClr val="dk1"/>
              </a:buClr>
              <a:buSzPts val="1100"/>
              <a:buFont typeface="Arial"/>
              <a:buNone/>
            </a:pPr>
            <a:r>
              <a:rPr lang="ru" sz="800">
                <a:solidFill>
                  <a:schemeClr val="dk1"/>
                </a:solidFill>
                <a:latin typeface="Spectral"/>
                <a:ea typeface="Spectral"/>
                <a:cs typeface="Spectral"/>
                <a:sym typeface="Spectral"/>
              </a:rPr>
              <a:t>Nam condimentum, metus eu porttitor sagittis, tellus ex suscipit nisi, id egestas libero mauris sed risus.</a:t>
            </a:r>
            <a:endParaRPr sz="800">
              <a:solidFill>
                <a:schemeClr val="dk1"/>
              </a:solidFill>
              <a:latin typeface="Spectral"/>
              <a:ea typeface="Spectral"/>
              <a:cs typeface="Spectral"/>
              <a:sym typeface="Spectral"/>
            </a:endParaRPr>
          </a:p>
        </p:txBody>
      </p:sp>
      <p:pic>
        <p:nvPicPr>
          <p:cNvPr id="175" name="Google Shape;175;p16"/>
          <p:cNvPicPr preferRelativeResize="0"/>
          <p:nvPr/>
        </p:nvPicPr>
        <p:blipFill>
          <a:blip r:embed="rId3">
            <a:alphaModFix/>
          </a:blip>
          <a:stretch>
            <a:fillRect/>
          </a:stretch>
        </p:blipFill>
        <p:spPr>
          <a:xfrm>
            <a:off x="5747150" y="3253131"/>
            <a:ext cx="1345802" cy="896982"/>
          </a:xfrm>
          <a:prstGeom prst="rect">
            <a:avLst/>
          </a:prstGeom>
          <a:noFill/>
          <a:ln>
            <a:noFill/>
          </a:ln>
        </p:spPr>
      </p:pic>
      <p:sp>
        <p:nvSpPr>
          <p:cNvPr id="176" name="Google Shape;176;p16"/>
          <p:cNvSpPr txBox="1"/>
          <p:nvPr/>
        </p:nvSpPr>
        <p:spPr>
          <a:xfrm>
            <a:off x="5736444" y="4133038"/>
            <a:ext cx="1300200" cy="2310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i="1" lang="ru" sz="900">
                <a:solidFill>
                  <a:schemeClr val="dk1"/>
                </a:solidFill>
                <a:latin typeface="Spectral"/>
                <a:ea typeface="Spectral"/>
                <a:cs typeface="Spectral"/>
                <a:sym typeface="Spectral"/>
              </a:rPr>
              <a:t>Nibh euismod tincidunt.</a:t>
            </a:r>
            <a:endParaRPr i="1" sz="900">
              <a:latin typeface="Spectral"/>
              <a:ea typeface="Spectral"/>
              <a:cs typeface="Spectral"/>
              <a:sym typeface="Spectral"/>
            </a:endParaRPr>
          </a:p>
        </p:txBody>
      </p:sp>
      <p:sp>
        <p:nvSpPr>
          <p:cNvPr id="177" name="Google Shape;177;p16"/>
          <p:cNvSpPr txBox="1"/>
          <p:nvPr/>
        </p:nvSpPr>
        <p:spPr>
          <a:xfrm>
            <a:off x="5743575" y="4404725"/>
            <a:ext cx="1350300" cy="714300"/>
          </a:xfrm>
          <a:prstGeom prst="rect">
            <a:avLst/>
          </a:prstGeom>
          <a:no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ru" sz="1600">
                <a:solidFill>
                  <a:schemeClr val="dk1"/>
                </a:solidFill>
                <a:latin typeface="Lora Medium"/>
                <a:ea typeface="Lora Medium"/>
                <a:cs typeface="Lora Medium"/>
                <a:sym typeface="Lora Medium"/>
              </a:rPr>
              <a:t>Q</a:t>
            </a:r>
            <a:r>
              <a:rPr lang="ru" sz="1600">
                <a:solidFill>
                  <a:schemeClr val="dk1"/>
                </a:solidFill>
                <a:latin typeface="Lora Medium"/>
                <a:ea typeface="Lora Medium"/>
                <a:cs typeface="Lora Medium"/>
                <a:sym typeface="Lora Medium"/>
              </a:rPr>
              <a:t>uis nostrud exerci tation</a:t>
            </a:r>
            <a:endParaRPr sz="2600">
              <a:latin typeface="Lora Medium"/>
              <a:ea typeface="Lora Medium"/>
              <a:cs typeface="Lora Medium"/>
              <a:sym typeface="Lora Medium"/>
            </a:endParaRPr>
          </a:p>
        </p:txBody>
      </p:sp>
      <p:cxnSp>
        <p:nvCxnSpPr>
          <p:cNvPr id="178" name="Google Shape;178;p16"/>
          <p:cNvCxnSpPr/>
          <p:nvPr/>
        </p:nvCxnSpPr>
        <p:spPr>
          <a:xfrm>
            <a:off x="5743575" y="4433888"/>
            <a:ext cx="1350300" cy="2400"/>
          </a:xfrm>
          <a:prstGeom prst="straightConnector1">
            <a:avLst/>
          </a:prstGeom>
          <a:noFill/>
          <a:ln cap="flat" cmpd="sng" w="9525">
            <a:solidFill>
              <a:schemeClr val="dk1"/>
            </a:solidFill>
            <a:prstDash val="solid"/>
            <a:round/>
            <a:headEnd len="med" w="med" type="none"/>
            <a:tailEnd len="med" w="med" type="none"/>
          </a:ln>
        </p:spPr>
      </p:cxnSp>
      <p:sp>
        <p:nvSpPr>
          <p:cNvPr id="179" name="Google Shape;179;p16"/>
          <p:cNvSpPr txBox="1"/>
          <p:nvPr/>
        </p:nvSpPr>
        <p:spPr>
          <a:xfrm>
            <a:off x="5736450" y="5062481"/>
            <a:ext cx="1357500" cy="31893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800">
                <a:solidFill>
                  <a:schemeClr val="dk1"/>
                </a:solidFill>
                <a:latin typeface="Spectral"/>
                <a:ea typeface="Spectral"/>
                <a:cs typeface="Spectral"/>
                <a:sym typeface="Spectral"/>
              </a:rPr>
              <a:t>Zril delenit augue duis dolore te feugait nulla facilisi. Dolor sit amet, cons ectetuer adipiscing elit, sed diam nonummy nibh euismod tincidunt ut laoreet.</a:t>
            </a:r>
            <a:endParaRPr sz="800">
              <a:solidFill>
                <a:schemeClr val="dk1"/>
              </a:solidFill>
              <a:latin typeface="Spectral"/>
              <a:ea typeface="Spectral"/>
              <a:cs typeface="Spectral"/>
              <a:sym typeface="Spectral"/>
            </a:endParaRPr>
          </a:p>
          <a:p>
            <a:pPr indent="0" lvl="0" marL="0" rtl="0" algn="just">
              <a:lnSpc>
                <a:spcPct val="115000"/>
              </a:lnSpc>
              <a:spcBef>
                <a:spcPts val="0"/>
              </a:spcBef>
              <a:spcAft>
                <a:spcPts val="0"/>
              </a:spcAft>
              <a:buNone/>
            </a:pPr>
            <a:r>
              <a:rPr lang="ru" sz="800">
                <a:solidFill>
                  <a:schemeClr val="dk1"/>
                </a:solidFill>
                <a:latin typeface="Spectral"/>
                <a:ea typeface="Spectral"/>
                <a:cs typeface="Spectral"/>
                <a:sym typeface="Spectral"/>
              </a:rPr>
              <a:t>Aenean condimentum dolor viverra libero accumsan, et blandit nulla consectetur. Etiam non arcu tempor, varius mi eget, placerat lorem. Nulla pellentesque maximus metus vel sodales. Nam sodales luctus posuere. Quisque eget ex non augue vulputate ullamcorper nec id diam. Quisque id risus non ante tincidunt rhoncus. Cras ullamcorper porttitor mauris, id pharetra risus tincidunt nec. Cras pellentesque neque eget bibendum aliquet.</a:t>
            </a:r>
            <a:endParaRPr sz="800">
              <a:solidFill>
                <a:schemeClr val="dk1"/>
              </a:solidFill>
              <a:latin typeface="Spectral"/>
              <a:ea typeface="Spectral"/>
              <a:cs typeface="Spectral"/>
              <a:sym typeface="Spectral"/>
            </a:endParaRPr>
          </a:p>
        </p:txBody>
      </p:sp>
      <p:sp>
        <p:nvSpPr>
          <p:cNvPr id="180" name="Google Shape;180;p16"/>
          <p:cNvSpPr txBox="1"/>
          <p:nvPr/>
        </p:nvSpPr>
        <p:spPr>
          <a:xfrm>
            <a:off x="5756663" y="9860925"/>
            <a:ext cx="1300200" cy="2310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i="1" lang="ru" sz="900">
                <a:solidFill>
                  <a:schemeClr val="dk1"/>
                </a:solidFill>
                <a:latin typeface="Spectral"/>
                <a:ea typeface="Spectral"/>
                <a:cs typeface="Spectral"/>
                <a:sym typeface="Spectral"/>
              </a:rPr>
              <a:t>Nibh euismod tincidunt.</a:t>
            </a:r>
            <a:endParaRPr i="1" sz="900">
              <a:latin typeface="Spectral"/>
              <a:ea typeface="Spectral"/>
              <a:cs typeface="Spectral"/>
              <a:sym typeface="Spectral"/>
            </a:endParaRPr>
          </a:p>
        </p:txBody>
      </p:sp>
      <p:pic>
        <p:nvPicPr>
          <p:cNvPr id="181" name="Google Shape;181;p16"/>
          <p:cNvPicPr preferRelativeResize="0"/>
          <p:nvPr/>
        </p:nvPicPr>
        <p:blipFill rotWithShape="1">
          <a:blip r:embed="rId4">
            <a:alphaModFix/>
          </a:blip>
          <a:srcRect b="17151" l="0" r="0" t="1751"/>
          <a:stretch/>
        </p:blipFill>
        <p:spPr>
          <a:xfrm>
            <a:off x="5736450" y="8209875"/>
            <a:ext cx="1357499" cy="1651599"/>
          </a:xfrm>
          <a:prstGeom prst="rect">
            <a:avLst/>
          </a:prstGeom>
          <a:noFill/>
          <a:ln>
            <a:noFill/>
          </a:ln>
        </p:spPr>
      </p:pic>
      <p:pic>
        <p:nvPicPr>
          <p:cNvPr id="182" name="Google Shape;182;p16"/>
          <p:cNvPicPr preferRelativeResize="0"/>
          <p:nvPr/>
        </p:nvPicPr>
        <p:blipFill rotWithShape="1">
          <a:blip r:embed="rId5">
            <a:alphaModFix/>
          </a:blip>
          <a:srcRect b="13499" l="13141" r="0" t="1812"/>
          <a:stretch/>
        </p:blipFill>
        <p:spPr>
          <a:xfrm>
            <a:off x="352425" y="3936725"/>
            <a:ext cx="5097974" cy="3313148"/>
          </a:xfrm>
          <a:prstGeom prst="rect">
            <a:avLst/>
          </a:prstGeom>
          <a:noFill/>
          <a:ln>
            <a:noFill/>
          </a:ln>
        </p:spPr>
      </p:pic>
      <p:sp>
        <p:nvSpPr>
          <p:cNvPr id="183" name="Google Shape;183;p16"/>
          <p:cNvSpPr txBox="1"/>
          <p:nvPr/>
        </p:nvSpPr>
        <p:spPr>
          <a:xfrm>
            <a:off x="361950" y="1601813"/>
            <a:ext cx="3351000" cy="2769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i="1" lang="ru" sz="1200">
                <a:latin typeface="Spectral"/>
                <a:ea typeface="Spectral"/>
                <a:cs typeface="Spectral"/>
                <a:sym typeface="Spectral"/>
              </a:rPr>
              <a:t>Sed diam nonummy nibh euismod tincidunt laoreet</a:t>
            </a:r>
            <a:endParaRPr i="1" sz="1200">
              <a:latin typeface="Spectral"/>
              <a:ea typeface="Spectral"/>
              <a:cs typeface="Spectral"/>
              <a:sym typeface="Spectral"/>
            </a:endParaRPr>
          </a:p>
        </p:txBody>
      </p:sp>
      <p:cxnSp>
        <p:nvCxnSpPr>
          <p:cNvPr id="184" name="Google Shape;184;p16"/>
          <p:cNvCxnSpPr/>
          <p:nvPr/>
        </p:nvCxnSpPr>
        <p:spPr>
          <a:xfrm>
            <a:off x="352425" y="638175"/>
            <a:ext cx="6858000" cy="0"/>
          </a:xfrm>
          <a:prstGeom prst="straightConnector1">
            <a:avLst/>
          </a:prstGeom>
          <a:noFill/>
          <a:ln cap="flat" cmpd="sng" w="9525">
            <a:solidFill>
              <a:schemeClr val="dk1"/>
            </a:solidFill>
            <a:prstDash val="solid"/>
            <a:round/>
            <a:headEnd len="med" w="med" type="none"/>
            <a:tailEnd len="med" w="med" type="none"/>
          </a:ln>
        </p:spPr>
      </p:cxnSp>
      <p:cxnSp>
        <p:nvCxnSpPr>
          <p:cNvPr id="185" name="Google Shape;185;p16"/>
          <p:cNvCxnSpPr/>
          <p:nvPr/>
        </p:nvCxnSpPr>
        <p:spPr>
          <a:xfrm>
            <a:off x="352425" y="561975"/>
            <a:ext cx="6858000" cy="0"/>
          </a:xfrm>
          <a:prstGeom prst="straightConnector1">
            <a:avLst/>
          </a:prstGeom>
          <a:noFill/>
          <a:ln cap="flat" cmpd="sng" w="38100">
            <a:solidFill>
              <a:schemeClr val="dk1"/>
            </a:solidFill>
            <a:prstDash val="solid"/>
            <a:round/>
            <a:headEnd len="med" w="med" type="none"/>
            <a:tailEnd len="med" w="med" type="none"/>
          </a:ln>
        </p:spPr>
      </p:cxnSp>
      <p:sp>
        <p:nvSpPr>
          <p:cNvPr id="186" name="Google Shape;186;p16"/>
          <p:cNvSpPr txBox="1"/>
          <p:nvPr/>
        </p:nvSpPr>
        <p:spPr>
          <a:xfrm>
            <a:off x="352425" y="321900"/>
            <a:ext cx="16902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chemeClr val="dk1"/>
                </a:solidFill>
                <a:latin typeface="Lora"/>
                <a:ea typeface="Lora"/>
                <a:cs typeface="Lora"/>
                <a:sym typeface="Lora"/>
              </a:rPr>
              <a:t>Newspaper</a:t>
            </a:r>
            <a:endParaRPr sz="1100">
              <a:solidFill>
                <a:schemeClr val="dk1"/>
              </a:solidFill>
              <a:latin typeface="Lora"/>
              <a:ea typeface="Lora"/>
              <a:cs typeface="Lora"/>
              <a:sym typeface="Lora"/>
            </a:endParaRPr>
          </a:p>
          <a:p>
            <a:pPr indent="0" lvl="0" marL="0" rtl="0" algn="l">
              <a:spcBef>
                <a:spcPts val="0"/>
              </a:spcBef>
              <a:spcAft>
                <a:spcPts val="0"/>
              </a:spcAft>
              <a:buNone/>
            </a:pPr>
            <a:r>
              <a:t/>
            </a:r>
            <a:endParaRPr sz="1100">
              <a:latin typeface="Lora"/>
              <a:ea typeface="Lora"/>
              <a:cs typeface="Lora"/>
              <a:sym typeface="Lora"/>
            </a:endParaRPr>
          </a:p>
        </p:txBody>
      </p:sp>
      <p:sp>
        <p:nvSpPr>
          <p:cNvPr id="187" name="Google Shape;187;p16"/>
          <p:cNvSpPr txBox="1"/>
          <p:nvPr/>
        </p:nvSpPr>
        <p:spPr>
          <a:xfrm>
            <a:off x="2934900" y="321900"/>
            <a:ext cx="1690200" cy="169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100">
                <a:latin typeface="Lora"/>
                <a:ea typeface="Lora"/>
                <a:cs typeface="Lora"/>
                <a:sym typeface="Lora"/>
              </a:rPr>
              <a:t>Thursday, July 8, 2021</a:t>
            </a:r>
            <a:endParaRPr sz="1100">
              <a:latin typeface="Lora"/>
              <a:ea typeface="Lora"/>
              <a:cs typeface="Lora"/>
              <a:sym typeface="Lora"/>
            </a:endParaRPr>
          </a:p>
        </p:txBody>
      </p:sp>
      <p:sp>
        <p:nvSpPr>
          <p:cNvPr id="188" name="Google Shape;188;p16"/>
          <p:cNvSpPr txBox="1"/>
          <p:nvPr/>
        </p:nvSpPr>
        <p:spPr>
          <a:xfrm>
            <a:off x="5628600" y="321900"/>
            <a:ext cx="1570500" cy="1692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100">
                <a:solidFill>
                  <a:schemeClr val="dk1"/>
                </a:solidFill>
                <a:latin typeface="Lora"/>
                <a:ea typeface="Lora"/>
                <a:cs typeface="Lora"/>
                <a:sym typeface="Lora"/>
              </a:rPr>
              <a:t>Page 4</a:t>
            </a:r>
            <a:endParaRPr sz="1100">
              <a:latin typeface="Lora"/>
              <a:ea typeface="Lora"/>
              <a:cs typeface="Lora"/>
              <a:sym typeface="Lora"/>
            </a:endParaRPr>
          </a:p>
        </p:txBody>
      </p:sp>
      <p:sp>
        <p:nvSpPr>
          <p:cNvPr id="189" name="Google Shape;189;p16"/>
          <p:cNvSpPr txBox="1"/>
          <p:nvPr/>
        </p:nvSpPr>
        <p:spPr>
          <a:xfrm>
            <a:off x="352350" y="746150"/>
            <a:ext cx="3334800" cy="860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2600">
                <a:solidFill>
                  <a:schemeClr val="dk1"/>
                </a:solidFill>
                <a:latin typeface="Lora Medium"/>
                <a:ea typeface="Lora Medium"/>
                <a:cs typeface="Lora Medium"/>
                <a:sym typeface="Lora Medium"/>
              </a:rPr>
              <a:t>O</a:t>
            </a:r>
            <a:r>
              <a:rPr lang="ru" sz="2600">
                <a:solidFill>
                  <a:schemeClr val="dk1"/>
                </a:solidFill>
                <a:latin typeface="Lora Medium"/>
                <a:ea typeface="Lora Medium"/>
                <a:cs typeface="Lora Medium"/>
                <a:sym typeface="Lora Medium"/>
              </a:rPr>
              <a:t>reet dolore magna quam feugait nulla</a:t>
            </a:r>
            <a:endParaRPr sz="2600">
              <a:latin typeface="Lora Medium"/>
              <a:ea typeface="Lora Medium"/>
              <a:cs typeface="Lora Medium"/>
              <a:sym typeface="Lora Medium"/>
            </a:endParaRPr>
          </a:p>
        </p:txBody>
      </p:sp>
      <p:cxnSp>
        <p:nvCxnSpPr>
          <p:cNvPr id="190" name="Google Shape;190;p16"/>
          <p:cNvCxnSpPr/>
          <p:nvPr/>
        </p:nvCxnSpPr>
        <p:spPr>
          <a:xfrm>
            <a:off x="357188" y="2045325"/>
            <a:ext cx="3333900" cy="0"/>
          </a:xfrm>
          <a:prstGeom prst="straightConnector1">
            <a:avLst/>
          </a:prstGeom>
          <a:noFill/>
          <a:ln cap="flat" cmpd="sng" w="9525">
            <a:solidFill>
              <a:schemeClr val="dk1"/>
            </a:solidFill>
            <a:prstDash val="solid"/>
            <a:round/>
            <a:headEnd len="med" w="med" type="none"/>
            <a:tailEnd len="med" w="med" type="none"/>
          </a:ln>
        </p:spPr>
      </p:cxnSp>
      <p:sp>
        <p:nvSpPr>
          <p:cNvPr id="191" name="Google Shape;191;p16"/>
          <p:cNvSpPr txBox="1"/>
          <p:nvPr/>
        </p:nvSpPr>
        <p:spPr>
          <a:xfrm>
            <a:off x="361950" y="8334900"/>
            <a:ext cx="3351000" cy="307800"/>
          </a:xfrm>
          <a:prstGeom prst="rect">
            <a:avLst/>
          </a:prstGeom>
          <a:noFill/>
          <a:ln>
            <a:noFill/>
          </a:ln>
        </p:spPr>
        <p:txBody>
          <a:bodyPr anchorCtr="0" anchor="t" bIns="0"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i="1" lang="ru">
                <a:solidFill>
                  <a:schemeClr val="dk1"/>
                </a:solidFill>
                <a:latin typeface="Spectral"/>
                <a:ea typeface="Spectral"/>
                <a:cs typeface="Spectral"/>
                <a:sym typeface="Spectral"/>
              </a:rPr>
              <a:t>laoreet dolore magna aliquam erat volutpat.</a:t>
            </a:r>
            <a:endParaRPr i="1">
              <a:latin typeface="Spectral"/>
              <a:ea typeface="Spectral"/>
              <a:cs typeface="Spectral"/>
              <a:sym typeface="Spectral"/>
            </a:endParaRPr>
          </a:p>
        </p:txBody>
      </p:sp>
      <p:cxnSp>
        <p:nvCxnSpPr>
          <p:cNvPr id="192" name="Google Shape;192;p16"/>
          <p:cNvCxnSpPr/>
          <p:nvPr/>
        </p:nvCxnSpPr>
        <p:spPr>
          <a:xfrm>
            <a:off x="352425" y="8787938"/>
            <a:ext cx="33339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cxnSp>
        <p:nvCxnSpPr>
          <p:cNvPr id="197" name="Google Shape;197;p17"/>
          <p:cNvCxnSpPr/>
          <p:nvPr/>
        </p:nvCxnSpPr>
        <p:spPr>
          <a:xfrm>
            <a:off x="360175" y="10332000"/>
            <a:ext cx="6840000" cy="0"/>
          </a:xfrm>
          <a:prstGeom prst="straightConnector1">
            <a:avLst/>
          </a:prstGeom>
          <a:noFill/>
          <a:ln cap="flat" cmpd="sng" w="9525">
            <a:solidFill>
              <a:schemeClr val="dk1"/>
            </a:solidFill>
            <a:prstDash val="solid"/>
            <a:round/>
            <a:headEnd len="med" w="med" type="none"/>
            <a:tailEnd len="med" w="med" type="none"/>
          </a:ln>
        </p:spPr>
      </p:cxnSp>
      <p:sp>
        <p:nvSpPr>
          <p:cNvPr id="198" name="Google Shape;198;p17"/>
          <p:cNvSpPr txBox="1"/>
          <p:nvPr/>
        </p:nvSpPr>
        <p:spPr>
          <a:xfrm>
            <a:off x="342900" y="745200"/>
            <a:ext cx="3351000" cy="861900"/>
          </a:xfrm>
          <a:prstGeom prst="rect">
            <a:avLst/>
          </a:prstGeom>
          <a:noFill/>
          <a:ln>
            <a:noFill/>
          </a:ln>
        </p:spPr>
        <p:txBody>
          <a:bodyPr anchorCtr="0" anchor="t" bIns="91425" lIns="0" spcFirstLastPara="1" rIns="0" wrap="square" tIns="0">
            <a:spAutoFit/>
          </a:bodyPr>
          <a:lstStyle/>
          <a:p>
            <a:pPr indent="0" lvl="0" marL="0" rtl="0" algn="l">
              <a:spcBef>
                <a:spcPts val="0"/>
              </a:spcBef>
              <a:spcAft>
                <a:spcPts val="0"/>
              </a:spcAft>
              <a:buNone/>
            </a:pPr>
            <a:r>
              <a:rPr lang="ru" sz="2500">
                <a:latin typeface="Lora Medium"/>
                <a:ea typeface="Lora Medium"/>
                <a:cs typeface="Lora Medium"/>
                <a:sym typeface="Lora Medium"/>
              </a:rPr>
              <a:t>Laoreet dolore magna</a:t>
            </a:r>
            <a:endParaRPr sz="2500">
              <a:latin typeface="Lora Medium"/>
              <a:ea typeface="Lora Medium"/>
              <a:cs typeface="Lora Medium"/>
              <a:sym typeface="Lora Medium"/>
            </a:endParaRPr>
          </a:p>
          <a:p>
            <a:pPr indent="0" lvl="0" marL="0" rtl="0" algn="l">
              <a:spcBef>
                <a:spcPts val="0"/>
              </a:spcBef>
              <a:spcAft>
                <a:spcPts val="0"/>
              </a:spcAft>
              <a:buNone/>
            </a:pPr>
            <a:r>
              <a:rPr lang="ru" sz="2500">
                <a:latin typeface="Lora Medium"/>
                <a:ea typeface="Lora Medium"/>
                <a:cs typeface="Lora Medium"/>
                <a:sym typeface="Lora Medium"/>
              </a:rPr>
              <a:t>aliquam nostrud</a:t>
            </a:r>
            <a:endParaRPr sz="2500">
              <a:latin typeface="Lora Medium"/>
              <a:ea typeface="Lora Medium"/>
              <a:cs typeface="Lora Medium"/>
              <a:sym typeface="Lora Medium"/>
            </a:endParaRPr>
          </a:p>
        </p:txBody>
      </p:sp>
      <p:sp>
        <p:nvSpPr>
          <p:cNvPr id="199" name="Google Shape;199;p17"/>
          <p:cNvSpPr txBox="1"/>
          <p:nvPr/>
        </p:nvSpPr>
        <p:spPr>
          <a:xfrm>
            <a:off x="342900" y="1477950"/>
            <a:ext cx="3351000" cy="2769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i="1" lang="ru" sz="1200">
                <a:latin typeface="Spectral"/>
                <a:ea typeface="Spectral"/>
                <a:cs typeface="Spectral"/>
                <a:sym typeface="Spectral"/>
              </a:rPr>
              <a:t>Ut wisi enim ad minim veniam</a:t>
            </a:r>
            <a:endParaRPr i="1" sz="1200">
              <a:latin typeface="Spectral"/>
              <a:ea typeface="Spectral"/>
              <a:cs typeface="Spectral"/>
              <a:sym typeface="Spectral"/>
            </a:endParaRPr>
          </a:p>
        </p:txBody>
      </p:sp>
      <p:cxnSp>
        <p:nvCxnSpPr>
          <p:cNvPr id="200" name="Google Shape;200;p17"/>
          <p:cNvCxnSpPr/>
          <p:nvPr/>
        </p:nvCxnSpPr>
        <p:spPr>
          <a:xfrm>
            <a:off x="352425" y="1911975"/>
            <a:ext cx="3333900" cy="0"/>
          </a:xfrm>
          <a:prstGeom prst="straightConnector1">
            <a:avLst/>
          </a:prstGeom>
          <a:noFill/>
          <a:ln cap="flat" cmpd="sng" w="9525">
            <a:solidFill>
              <a:schemeClr val="dk1"/>
            </a:solidFill>
            <a:prstDash val="solid"/>
            <a:round/>
            <a:headEnd len="med" w="med" type="none"/>
            <a:tailEnd len="med" w="med" type="none"/>
          </a:ln>
        </p:spPr>
      </p:cxnSp>
      <p:sp>
        <p:nvSpPr>
          <p:cNvPr id="201" name="Google Shape;201;p17"/>
          <p:cNvSpPr txBox="1"/>
          <p:nvPr/>
        </p:nvSpPr>
        <p:spPr>
          <a:xfrm>
            <a:off x="361950" y="2069138"/>
            <a:ext cx="1570500" cy="45324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Cras elementum augue non tortor faucibus, ac laoreet leo luctus. Aliquam bibendum dapibus purus, quis congue ligula venenatis sit amet. Ut faucibus tincidunt nunc, sit amet blandit dolor accumsan eu. Suspendisse ut aliquet odio. Maecenas sed tortor hendrerit, aliquet justo non, gravida ante. Quisque vehicula, lectus sed tempus suscipit, lorem urna consequat metus, et pulvinar elit neque et magna. </a:t>
            </a:r>
            <a:endParaRPr sz="900">
              <a:latin typeface="Spectral"/>
              <a:ea typeface="Spectral"/>
              <a:cs typeface="Spectral"/>
              <a:sym typeface="Spectral"/>
            </a:endParaRPr>
          </a:p>
          <a:p>
            <a:pPr indent="0" lvl="0" marL="0" rtl="0" algn="just">
              <a:lnSpc>
                <a:spcPct val="115000"/>
              </a:lnSpc>
              <a:spcBef>
                <a:spcPts val="0"/>
              </a:spcBef>
              <a:spcAft>
                <a:spcPts val="0"/>
              </a:spcAft>
              <a:buNone/>
            </a:pPr>
            <a:r>
              <a:rPr lang="ru" sz="900">
                <a:latin typeface="Spectral"/>
                <a:ea typeface="Spectral"/>
                <a:cs typeface="Spectral"/>
                <a:sym typeface="Spectral"/>
              </a:rPr>
              <a:t>Morbi lacus augue, faucibus eu tincidunt quis, maximus vel lacus. In consequat posuere leo aliquet egestas. Fusce non nisi ut lacus tristique suscipit. Sed consequat rhoncus nibh nec laoreet. </a:t>
            </a:r>
            <a:endParaRPr sz="900">
              <a:latin typeface="Spectral"/>
              <a:ea typeface="Spectral"/>
              <a:cs typeface="Spectral"/>
              <a:sym typeface="Spectral"/>
            </a:endParaRPr>
          </a:p>
          <a:p>
            <a:pPr indent="0" lvl="0" marL="0" rtl="0" algn="just">
              <a:lnSpc>
                <a:spcPct val="115000"/>
              </a:lnSpc>
              <a:spcBef>
                <a:spcPts val="0"/>
              </a:spcBef>
              <a:spcAft>
                <a:spcPts val="0"/>
              </a:spcAft>
              <a:buNone/>
            </a:pPr>
            <a:r>
              <a:rPr lang="ru" sz="900">
                <a:latin typeface="Spectral"/>
                <a:ea typeface="Spectral"/>
                <a:cs typeface="Spectral"/>
                <a:sym typeface="Spectral"/>
              </a:rPr>
              <a:t>Pellentesque at elementum dui, ut luctus velit. Phasellus id orci arcu. Morbi nec velit efficitur, venenatis magna a, posuere sem. Nullam finibus, magna nec molestie congue,</a:t>
            </a:r>
            <a:endParaRPr sz="900">
              <a:latin typeface="Spectral"/>
              <a:ea typeface="Spectral"/>
              <a:cs typeface="Spectral"/>
              <a:sym typeface="Spectral"/>
            </a:endParaRPr>
          </a:p>
        </p:txBody>
      </p:sp>
      <p:cxnSp>
        <p:nvCxnSpPr>
          <p:cNvPr id="202" name="Google Shape;202;p17"/>
          <p:cNvCxnSpPr/>
          <p:nvPr/>
        </p:nvCxnSpPr>
        <p:spPr>
          <a:xfrm>
            <a:off x="361950" y="6647075"/>
            <a:ext cx="6848400" cy="0"/>
          </a:xfrm>
          <a:prstGeom prst="straightConnector1">
            <a:avLst/>
          </a:prstGeom>
          <a:noFill/>
          <a:ln cap="flat" cmpd="sng" w="9525">
            <a:solidFill>
              <a:schemeClr val="dk1"/>
            </a:solidFill>
            <a:prstDash val="solid"/>
            <a:round/>
            <a:headEnd len="med" w="med" type="none"/>
            <a:tailEnd len="med" w="med" type="none"/>
          </a:ln>
        </p:spPr>
      </p:cxnSp>
      <p:grpSp>
        <p:nvGrpSpPr>
          <p:cNvPr id="203" name="Google Shape;203;p17"/>
          <p:cNvGrpSpPr/>
          <p:nvPr/>
        </p:nvGrpSpPr>
        <p:grpSpPr>
          <a:xfrm>
            <a:off x="2111400" y="3918650"/>
            <a:ext cx="1581300" cy="1166288"/>
            <a:chOff x="2111400" y="4761550"/>
            <a:chExt cx="1581300" cy="1166288"/>
          </a:xfrm>
        </p:grpSpPr>
        <p:cxnSp>
          <p:nvCxnSpPr>
            <p:cNvPr id="204" name="Google Shape;204;p17"/>
            <p:cNvCxnSpPr/>
            <p:nvPr/>
          </p:nvCxnSpPr>
          <p:spPr>
            <a:xfrm>
              <a:off x="2111400" y="4761550"/>
              <a:ext cx="1581300" cy="0"/>
            </a:xfrm>
            <a:prstGeom prst="straightConnector1">
              <a:avLst/>
            </a:prstGeom>
            <a:noFill/>
            <a:ln cap="flat" cmpd="sng" w="9525">
              <a:solidFill>
                <a:schemeClr val="dk1"/>
              </a:solidFill>
              <a:prstDash val="solid"/>
              <a:round/>
              <a:headEnd len="med" w="med" type="none"/>
              <a:tailEnd len="med" w="med" type="none"/>
            </a:ln>
          </p:spPr>
        </p:cxnSp>
        <p:cxnSp>
          <p:nvCxnSpPr>
            <p:cNvPr id="205" name="Google Shape;205;p17"/>
            <p:cNvCxnSpPr/>
            <p:nvPr/>
          </p:nvCxnSpPr>
          <p:spPr>
            <a:xfrm>
              <a:off x="2111400" y="5927838"/>
              <a:ext cx="1581300" cy="0"/>
            </a:xfrm>
            <a:prstGeom prst="straightConnector1">
              <a:avLst/>
            </a:prstGeom>
            <a:noFill/>
            <a:ln cap="flat" cmpd="sng" w="9525">
              <a:solidFill>
                <a:schemeClr val="dk1"/>
              </a:solidFill>
              <a:prstDash val="solid"/>
              <a:round/>
              <a:headEnd len="med" w="med" type="none"/>
              <a:tailEnd len="med" w="med" type="none"/>
            </a:ln>
          </p:spPr>
        </p:cxnSp>
        <p:sp>
          <p:nvSpPr>
            <p:cNvPr id="206" name="Google Shape;206;p17"/>
            <p:cNvSpPr txBox="1"/>
            <p:nvPr/>
          </p:nvSpPr>
          <p:spPr>
            <a:xfrm>
              <a:off x="2118550" y="4914375"/>
              <a:ext cx="1570500" cy="877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ru" sz="1900">
                  <a:latin typeface="Spectral"/>
                  <a:ea typeface="Spectral"/>
                  <a:cs typeface="Spectral"/>
                  <a:sym typeface="Spectral"/>
                </a:rPr>
                <a:t>laoreet felis sit amet porttitor magna</a:t>
              </a:r>
              <a:endParaRPr i="1" sz="1900">
                <a:latin typeface="Spectral"/>
                <a:ea typeface="Spectral"/>
                <a:cs typeface="Spectral"/>
                <a:sym typeface="Spectral"/>
              </a:endParaRPr>
            </a:p>
          </p:txBody>
        </p:sp>
      </p:grpSp>
      <p:pic>
        <p:nvPicPr>
          <p:cNvPr id="207" name="Google Shape;207;p17"/>
          <p:cNvPicPr preferRelativeResize="0"/>
          <p:nvPr/>
        </p:nvPicPr>
        <p:blipFill rotWithShape="1">
          <a:blip r:embed="rId3">
            <a:alphaModFix/>
          </a:blip>
          <a:srcRect b="0" l="0" r="0" t="4415"/>
          <a:stretch/>
        </p:blipFill>
        <p:spPr>
          <a:xfrm>
            <a:off x="3871650" y="830925"/>
            <a:ext cx="3333898" cy="2124001"/>
          </a:xfrm>
          <a:prstGeom prst="rect">
            <a:avLst/>
          </a:prstGeom>
          <a:noFill/>
          <a:ln>
            <a:noFill/>
          </a:ln>
        </p:spPr>
      </p:pic>
      <p:sp>
        <p:nvSpPr>
          <p:cNvPr id="208" name="Google Shape;208;p17"/>
          <p:cNvSpPr txBox="1"/>
          <p:nvPr/>
        </p:nvSpPr>
        <p:spPr>
          <a:xfrm>
            <a:off x="3871650" y="2935875"/>
            <a:ext cx="3186900" cy="2310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i="1" lang="ru" sz="900">
                <a:solidFill>
                  <a:schemeClr val="dk1"/>
                </a:solidFill>
                <a:latin typeface="Spectral"/>
                <a:ea typeface="Spectral"/>
                <a:cs typeface="Spectral"/>
                <a:sym typeface="Spectral"/>
              </a:rPr>
              <a:t>Aenean condimentum dolor viverra libero accumsan </a:t>
            </a:r>
            <a:r>
              <a:rPr lang="ru" sz="900">
                <a:solidFill>
                  <a:schemeClr val="dk1"/>
                </a:solidFill>
                <a:latin typeface="Spectral"/>
                <a:ea typeface="Spectral"/>
                <a:cs typeface="Spectral"/>
                <a:sym typeface="Spectral"/>
              </a:rPr>
              <a:t>gravida.</a:t>
            </a:r>
            <a:r>
              <a:rPr i="1" lang="ru" sz="900">
                <a:solidFill>
                  <a:schemeClr val="dk1"/>
                </a:solidFill>
                <a:latin typeface="Spectral"/>
                <a:ea typeface="Spectral"/>
                <a:cs typeface="Spectral"/>
                <a:sym typeface="Spectral"/>
              </a:rPr>
              <a:t>.</a:t>
            </a:r>
            <a:endParaRPr i="1" sz="900">
              <a:latin typeface="Spectral"/>
              <a:ea typeface="Spectral"/>
              <a:cs typeface="Spectral"/>
              <a:sym typeface="Spectral"/>
            </a:endParaRPr>
          </a:p>
        </p:txBody>
      </p:sp>
      <p:sp>
        <p:nvSpPr>
          <p:cNvPr id="209" name="Google Shape;209;p17"/>
          <p:cNvSpPr txBox="1"/>
          <p:nvPr/>
        </p:nvSpPr>
        <p:spPr>
          <a:xfrm>
            <a:off x="3878625" y="6887763"/>
            <a:ext cx="1570500" cy="34170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Consequat, vel illum dolore eu feugiat nulla facilisis at vero eros et accumsan et iusto odio dignissim qui blandit praesent luptatum zzril delenit augue duis dolore te feugait nulla facilisi. </a:t>
            </a:r>
            <a:endParaRPr sz="900">
              <a:latin typeface="Spectral"/>
              <a:ea typeface="Spectral"/>
              <a:cs typeface="Spectral"/>
              <a:sym typeface="Spectral"/>
            </a:endParaRPr>
          </a:p>
          <a:p>
            <a:pPr indent="0" lvl="0" marL="0" rtl="0" algn="just">
              <a:lnSpc>
                <a:spcPct val="115000"/>
              </a:lnSpc>
              <a:spcBef>
                <a:spcPts val="0"/>
              </a:spcBef>
              <a:spcAft>
                <a:spcPts val="0"/>
              </a:spcAft>
              <a:buNone/>
            </a:pPr>
            <a:r>
              <a:rPr lang="ru" sz="900">
                <a:solidFill>
                  <a:schemeClr val="dk1"/>
                </a:solidFill>
                <a:latin typeface="Spectral"/>
                <a:ea typeface="Spectral"/>
                <a:cs typeface="Spectral"/>
                <a:sym typeface="Spectral"/>
              </a:rPr>
              <a:t>Lorem ipsum dolor sit amet, cons ectetuer adipiscing elit, sed diam nonummy nibh euismod tincidunt ut laoreet dolore magna aliquam erat volutpat. Ut laoreet dolore magna wisi enim Ut laoreet dolore magna wisi enim ad minim. Aenean condimentum dolor viverra libero accumsan, et blandit nulla consectetur. Etiam non arcu tempor, varius mi eget, placerat lorem. Nulla pellentesque maximus metus</a:t>
            </a:r>
            <a:endParaRPr sz="900">
              <a:latin typeface="Spectral"/>
              <a:ea typeface="Spectral"/>
              <a:cs typeface="Spectral"/>
              <a:sym typeface="Spectral"/>
            </a:endParaRPr>
          </a:p>
        </p:txBody>
      </p:sp>
      <p:sp>
        <p:nvSpPr>
          <p:cNvPr id="210" name="Google Shape;210;p17"/>
          <p:cNvSpPr txBox="1"/>
          <p:nvPr/>
        </p:nvSpPr>
        <p:spPr>
          <a:xfrm>
            <a:off x="3871650" y="3328638"/>
            <a:ext cx="1570500" cy="32577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Pellentesque habitant morbi tristique senectus et netus et malesuada fames ac turpis egestas. Quisque id risus non ante tincidunt rhoncus. Cras ullamcorper porttitor mauris, id pharetra risus tincidunt nec. Cras pellentesque neque eget bibendum aliquet. Cras dapibus, sem eu hendrerit eleifend, eros ex viverra nisl, sit amet semper leo felis sit amet enim. </a:t>
            </a:r>
            <a:endParaRPr sz="900">
              <a:latin typeface="Spectral"/>
              <a:ea typeface="Spectral"/>
              <a:cs typeface="Spectral"/>
              <a:sym typeface="Spectral"/>
            </a:endParaRPr>
          </a:p>
          <a:p>
            <a:pPr indent="0" lvl="0" marL="0" rtl="0" algn="just">
              <a:lnSpc>
                <a:spcPct val="115000"/>
              </a:lnSpc>
              <a:spcBef>
                <a:spcPts val="0"/>
              </a:spcBef>
              <a:spcAft>
                <a:spcPts val="0"/>
              </a:spcAft>
              <a:buNone/>
            </a:pPr>
            <a:r>
              <a:rPr lang="ru" sz="900">
                <a:latin typeface="Spectral"/>
                <a:ea typeface="Spectral"/>
                <a:cs typeface="Spectral"/>
                <a:sym typeface="Spectral"/>
              </a:rPr>
              <a:t>Nam condimentum, metus eu porttitor sagittis, tellus ex suscipit nisi, id egestas libero mauris sed risus. Aenean condimentum dolor viverra libero accumsan, et blandit nulla consectetur.</a:t>
            </a:r>
            <a:endParaRPr sz="900">
              <a:latin typeface="Spectral"/>
              <a:ea typeface="Spectral"/>
              <a:cs typeface="Spectral"/>
              <a:sym typeface="Spectral"/>
            </a:endParaRPr>
          </a:p>
        </p:txBody>
      </p:sp>
      <p:sp>
        <p:nvSpPr>
          <p:cNvPr id="211" name="Google Shape;211;p17"/>
          <p:cNvSpPr txBox="1"/>
          <p:nvPr/>
        </p:nvSpPr>
        <p:spPr>
          <a:xfrm>
            <a:off x="341700" y="6782675"/>
            <a:ext cx="3351000" cy="820500"/>
          </a:xfrm>
          <a:prstGeom prst="rect">
            <a:avLst/>
          </a:prstGeom>
          <a:noFill/>
          <a:ln>
            <a:noFill/>
          </a:ln>
        </p:spPr>
        <p:txBody>
          <a:bodyPr anchorCtr="0" anchor="t" bIns="91425" lIns="0" spcFirstLastPara="1" rIns="0" wrap="square" tIns="0">
            <a:spAutoFit/>
          </a:bodyPr>
          <a:lstStyle/>
          <a:p>
            <a:pPr indent="0" lvl="0" marL="0" rtl="0" algn="l">
              <a:lnSpc>
                <a:spcPct val="115000"/>
              </a:lnSpc>
              <a:spcBef>
                <a:spcPts val="0"/>
              </a:spcBef>
              <a:spcAft>
                <a:spcPts val="0"/>
              </a:spcAft>
              <a:buNone/>
            </a:pPr>
            <a:r>
              <a:rPr lang="ru" sz="2200">
                <a:solidFill>
                  <a:schemeClr val="dk1"/>
                </a:solidFill>
                <a:latin typeface="Lora Medium"/>
                <a:ea typeface="Lora Medium"/>
                <a:cs typeface="Lora Medium"/>
                <a:sym typeface="Lora Medium"/>
              </a:rPr>
              <a:t>Aenean condimentum dolor viverra libero</a:t>
            </a:r>
            <a:endParaRPr sz="2200">
              <a:latin typeface="Lora Medium"/>
              <a:ea typeface="Lora Medium"/>
              <a:cs typeface="Lora Medium"/>
              <a:sym typeface="Lora Medium"/>
            </a:endParaRPr>
          </a:p>
        </p:txBody>
      </p:sp>
      <p:sp>
        <p:nvSpPr>
          <p:cNvPr id="212" name="Google Shape;212;p17"/>
          <p:cNvSpPr txBox="1"/>
          <p:nvPr/>
        </p:nvSpPr>
        <p:spPr>
          <a:xfrm>
            <a:off x="341700" y="7467800"/>
            <a:ext cx="3351000" cy="3078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i="1" lang="ru">
                <a:latin typeface="Spectral"/>
                <a:ea typeface="Spectral"/>
                <a:cs typeface="Spectral"/>
                <a:sym typeface="Spectral"/>
              </a:rPr>
              <a:t>Ut wisi enim ad minim veniam</a:t>
            </a:r>
            <a:endParaRPr i="1">
              <a:latin typeface="Spectral"/>
              <a:ea typeface="Spectral"/>
              <a:cs typeface="Spectral"/>
              <a:sym typeface="Spectral"/>
            </a:endParaRPr>
          </a:p>
        </p:txBody>
      </p:sp>
      <p:sp>
        <p:nvSpPr>
          <p:cNvPr id="213" name="Google Shape;213;p17"/>
          <p:cNvSpPr txBox="1"/>
          <p:nvPr/>
        </p:nvSpPr>
        <p:spPr>
          <a:xfrm>
            <a:off x="361950" y="9952263"/>
            <a:ext cx="3186900" cy="2310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i="1" lang="ru" sz="900">
                <a:solidFill>
                  <a:schemeClr val="dk1"/>
                </a:solidFill>
                <a:latin typeface="Spectral"/>
                <a:ea typeface="Spectral"/>
                <a:cs typeface="Spectral"/>
                <a:sym typeface="Spectral"/>
              </a:rPr>
              <a:t>Ut laoreet dolore magna wisi enim Ut laoreet dolore magna</a:t>
            </a:r>
            <a:endParaRPr i="1" sz="900">
              <a:latin typeface="Spectral"/>
              <a:ea typeface="Spectral"/>
              <a:cs typeface="Spectral"/>
              <a:sym typeface="Spectral"/>
            </a:endParaRPr>
          </a:p>
        </p:txBody>
      </p:sp>
      <p:pic>
        <p:nvPicPr>
          <p:cNvPr id="214" name="Google Shape;214;p17"/>
          <p:cNvPicPr preferRelativeResize="0"/>
          <p:nvPr/>
        </p:nvPicPr>
        <p:blipFill rotWithShape="1">
          <a:blip r:embed="rId4">
            <a:alphaModFix/>
          </a:blip>
          <a:srcRect b="0" l="0" r="3081" t="20102"/>
          <a:stretch/>
        </p:blipFill>
        <p:spPr>
          <a:xfrm>
            <a:off x="362125" y="7909150"/>
            <a:ext cx="3333898" cy="2061001"/>
          </a:xfrm>
          <a:prstGeom prst="rect">
            <a:avLst/>
          </a:prstGeom>
          <a:noFill/>
          <a:ln>
            <a:noFill/>
          </a:ln>
        </p:spPr>
      </p:pic>
      <p:grpSp>
        <p:nvGrpSpPr>
          <p:cNvPr id="215" name="Google Shape;215;p17"/>
          <p:cNvGrpSpPr/>
          <p:nvPr/>
        </p:nvGrpSpPr>
        <p:grpSpPr>
          <a:xfrm>
            <a:off x="5630400" y="8103325"/>
            <a:ext cx="1581300" cy="1166288"/>
            <a:chOff x="2111400" y="4761550"/>
            <a:chExt cx="1581300" cy="1166288"/>
          </a:xfrm>
        </p:grpSpPr>
        <p:cxnSp>
          <p:nvCxnSpPr>
            <p:cNvPr id="216" name="Google Shape;216;p17"/>
            <p:cNvCxnSpPr/>
            <p:nvPr/>
          </p:nvCxnSpPr>
          <p:spPr>
            <a:xfrm>
              <a:off x="2111400" y="4761550"/>
              <a:ext cx="1581300" cy="0"/>
            </a:xfrm>
            <a:prstGeom prst="straightConnector1">
              <a:avLst/>
            </a:prstGeom>
            <a:noFill/>
            <a:ln cap="flat" cmpd="sng" w="9525">
              <a:solidFill>
                <a:schemeClr val="dk1"/>
              </a:solidFill>
              <a:prstDash val="solid"/>
              <a:round/>
              <a:headEnd len="med" w="med" type="none"/>
              <a:tailEnd len="med" w="med" type="none"/>
            </a:ln>
          </p:spPr>
        </p:cxnSp>
        <p:cxnSp>
          <p:nvCxnSpPr>
            <p:cNvPr id="217" name="Google Shape;217;p17"/>
            <p:cNvCxnSpPr/>
            <p:nvPr/>
          </p:nvCxnSpPr>
          <p:spPr>
            <a:xfrm>
              <a:off x="2111400" y="5927838"/>
              <a:ext cx="1581300" cy="0"/>
            </a:xfrm>
            <a:prstGeom prst="straightConnector1">
              <a:avLst/>
            </a:prstGeom>
            <a:noFill/>
            <a:ln cap="flat" cmpd="sng" w="9525">
              <a:solidFill>
                <a:schemeClr val="dk1"/>
              </a:solidFill>
              <a:prstDash val="solid"/>
              <a:round/>
              <a:headEnd len="med" w="med" type="none"/>
              <a:tailEnd len="med" w="med" type="none"/>
            </a:ln>
          </p:spPr>
        </p:cxnSp>
        <p:sp>
          <p:nvSpPr>
            <p:cNvPr id="218" name="Google Shape;218;p17"/>
            <p:cNvSpPr txBox="1"/>
            <p:nvPr/>
          </p:nvSpPr>
          <p:spPr>
            <a:xfrm>
              <a:off x="2118550" y="4857225"/>
              <a:ext cx="1570500" cy="9651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SzPts val="1100"/>
                <a:buFont typeface="Arial"/>
                <a:buNone/>
              </a:pPr>
              <a:r>
                <a:rPr i="1" lang="ru" sz="1900">
                  <a:solidFill>
                    <a:schemeClr val="dk1"/>
                  </a:solidFill>
                  <a:latin typeface="Spectral"/>
                  <a:ea typeface="Spectral"/>
                  <a:cs typeface="Spectral"/>
                  <a:sym typeface="Spectral"/>
                </a:rPr>
                <a:t>A</a:t>
              </a:r>
              <a:r>
                <a:rPr i="1" lang="ru" sz="1900">
                  <a:solidFill>
                    <a:schemeClr val="dk1"/>
                  </a:solidFill>
                  <a:latin typeface="Spectral"/>
                  <a:ea typeface="Spectral"/>
                  <a:cs typeface="Spectral"/>
                  <a:sym typeface="Spectral"/>
                </a:rPr>
                <a:t>ccumsan et iusto odio dignissim</a:t>
              </a:r>
              <a:endParaRPr i="1" sz="1900">
                <a:latin typeface="Spectral"/>
                <a:ea typeface="Spectral"/>
                <a:cs typeface="Spectral"/>
                <a:sym typeface="Spectral"/>
              </a:endParaRPr>
            </a:p>
          </p:txBody>
        </p:sp>
      </p:grpSp>
      <p:cxnSp>
        <p:nvCxnSpPr>
          <p:cNvPr id="219" name="Google Shape;219;p17"/>
          <p:cNvCxnSpPr/>
          <p:nvPr/>
        </p:nvCxnSpPr>
        <p:spPr>
          <a:xfrm>
            <a:off x="352425" y="638175"/>
            <a:ext cx="6858000" cy="0"/>
          </a:xfrm>
          <a:prstGeom prst="straightConnector1">
            <a:avLst/>
          </a:prstGeom>
          <a:noFill/>
          <a:ln cap="flat" cmpd="sng" w="9525">
            <a:solidFill>
              <a:schemeClr val="dk1"/>
            </a:solidFill>
            <a:prstDash val="solid"/>
            <a:round/>
            <a:headEnd len="med" w="med" type="none"/>
            <a:tailEnd len="med" w="med" type="none"/>
          </a:ln>
        </p:spPr>
      </p:cxnSp>
      <p:cxnSp>
        <p:nvCxnSpPr>
          <p:cNvPr id="220" name="Google Shape;220;p17"/>
          <p:cNvCxnSpPr/>
          <p:nvPr/>
        </p:nvCxnSpPr>
        <p:spPr>
          <a:xfrm>
            <a:off x="352425" y="561975"/>
            <a:ext cx="6858000" cy="0"/>
          </a:xfrm>
          <a:prstGeom prst="straightConnector1">
            <a:avLst/>
          </a:prstGeom>
          <a:noFill/>
          <a:ln cap="flat" cmpd="sng" w="38100">
            <a:solidFill>
              <a:schemeClr val="dk1"/>
            </a:solidFill>
            <a:prstDash val="solid"/>
            <a:round/>
            <a:headEnd len="med" w="med" type="none"/>
            <a:tailEnd len="med" w="med" type="none"/>
          </a:ln>
        </p:spPr>
      </p:cxnSp>
      <p:sp>
        <p:nvSpPr>
          <p:cNvPr id="221" name="Google Shape;221;p17"/>
          <p:cNvSpPr txBox="1"/>
          <p:nvPr/>
        </p:nvSpPr>
        <p:spPr>
          <a:xfrm>
            <a:off x="352425" y="321900"/>
            <a:ext cx="16902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chemeClr val="dk1"/>
                </a:solidFill>
                <a:latin typeface="Lora"/>
                <a:ea typeface="Lora"/>
                <a:cs typeface="Lora"/>
                <a:sym typeface="Lora"/>
              </a:rPr>
              <a:t>Newspaper</a:t>
            </a:r>
            <a:endParaRPr sz="1100">
              <a:solidFill>
                <a:schemeClr val="dk1"/>
              </a:solidFill>
              <a:latin typeface="Lora"/>
              <a:ea typeface="Lora"/>
              <a:cs typeface="Lora"/>
              <a:sym typeface="Lora"/>
            </a:endParaRPr>
          </a:p>
          <a:p>
            <a:pPr indent="0" lvl="0" marL="0" rtl="0" algn="l">
              <a:spcBef>
                <a:spcPts val="0"/>
              </a:spcBef>
              <a:spcAft>
                <a:spcPts val="0"/>
              </a:spcAft>
              <a:buNone/>
            </a:pPr>
            <a:r>
              <a:t/>
            </a:r>
            <a:endParaRPr sz="1100">
              <a:latin typeface="Lora"/>
              <a:ea typeface="Lora"/>
              <a:cs typeface="Lora"/>
              <a:sym typeface="Lora"/>
            </a:endParaRPr>
          </a:p>
        </p:txBody>
      </p:sp>
      <p:sp>
        <p:nvSpPr>
          <p:cNvPr id="222" name="Google Shape;222;p17"/>
          <p:cNvSpPr txBox="1"/>
          <p:nvPr/>
        </p:nvSpPr>
        <p:spPr>
          <a:xfrm>
            <a:off x="2934900" y="321900"/>
            <a:ext cx="1690200" cy="169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100">
                <a:latin typeface="Lora"/>
                <a:ea typeface="Lora"/>
                <a:cs typeface="Lora"/>
                <a:sym typeface="Lora"/>
              </a:rPr>
              <a:t>Thursday, July 8, 2021</a:t>
            </a:r>
            <a:endParaRPr sz="1100">
              <a:latin typeface="Lora"/>
              <a:ea typeface="Lora"/>
              <a:cs typeface="Lora"/>
              <a:sym typeface="Lora"/>
            </a:endParaRPr>
          </a:p>
        </p:txBody>
      </p:sp>
      <p:sp>
        <p:nvSpPr>
          <p:cNvPr id="223" name="Google Shape;223;p17"/>
          <p:cNvSpPr txBox="1"/>
          <p:nvPr/>
        </p:nvSpPr>
        <p:spPr>
          <a:xfrm>
            <a:off x="5628600" y="321900"/>
            <a:ext cx="1570500" cy="1692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100">
                <a:solidFill>
                  <a:schemeClr val="dk1"/>
                </a:solidFill>
                <a:latin typeface="Lora"/>
                <a:ea typeface="Lora"/>
                <a:cs typeface="Lora"/>
                <a:sym typeface="Lora"/>
              </a:rPr>
              <a:t>Page 5</a:t>
            </a:r>
            <a:endParaRPr sz="1100">
              <a:latin typeface="Lora"/>
              <a:ea typeface="Lora"/>
              <a:cs typeface="Lora"/>
              <a:sym typeface="Lora"/>
            </a:endParaRPr>
          </a:p>
        </p:txBody>
      </p:sp>
      <p:sp>
        <p:nvSpPr>
          <p:cNvPr id="224" name="Google Shape;224;p17"/>
          <p:cNvSpPr txBox="1"/>
          <p:nvPr/>
        </p:nvSpPr>
        <p:spPr>
          <a:xfrm>
            <a:off x="5621100" y="3328638"/>
            <a:ext cx="1570500" cy="32577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solidFill>
                  <a:schemeClr val="dk1"/>
                </a:solidFill>
                <a:latin typeface="Spectral"/>
                <a:ea typeface="Spectral"/>
                <a:cs typeface="Spectral"/>
                <a:sym typeface="Spectral"/>
              </a:rPr>
              <a:t>Etiam non arcu tempor, varius mi eget, placerat lorem. Nulla pellentesque maximus metus vel sodales. Nam sodales luctus posuere. Quisque eget ex non augue vulputate ullamcorper nec id diam. Ut eros dolor, gravida vitae nulla sit amet, commodo lacinia nulla. Etiam in tellus rhoncus, laoreet felis sit amet, porttitor magna. Fusce id nunc tincidunt, fermentum nisl ut, gravida est.</a:t>
            </a:r>
            <a:endParaRPr sz="900">
              <a:latin typeface="Spectral"/>
              <a:ea typeface="Spectral"/>
              <a:cs typeface="Spectral"/>
              <a:sym typeface="Spectral"/>
            </a:endParaRPr>
          </a:p>
          <a:p>
            <a:pPr indent="0" lvl="0" marL="0" rtl="0" algn="just">
              <a:lnSpc>
                <a:spcPct val="115000"/>
              </a:lnSpc>
              <a:spcBef>
                <a:spcPts val="0"/>
              </a:spcBef>
              <a:spcAft>
                <a:spcPts val="0"/>
              </a:spcAft>
              <a:buNone/>
            </a:pPr>
            <a:r>
              <a:rPr lang="ru" sz="900">
                <a:latin typeface="Spectral"/>
                <a:ea typeface="Spectral"/>
                <a:cs typeface="Spectral"/>
                <a:sym typeface="Spectral"/>
              </a:rPr>
              <a:t>Nam condimentum, metus eu porttitor sagittis, tellus ex suscipit nisi, id egestas libero mauris sed risus. Aenean condimentum dolor viverra libero accumsan.</a:t>
            </a:r>
            <a:endParaRPr sz="900">
              <a:latin typeface="Spectral"/>
              <a:ea typeface="Spectral"/>
              <a:cs typeface="Spectral"/>
              <a:sym typeface="Spectral"/>
            </a:endParaRPr>
          </a:p>
        </p:txBody>
      </p:sp>
      <p:sp>
        <p:nvSpPr>
          <p:cNvPr id="225" name="Google Shape;225;p17"/>
          <p:cNvSpPr txBox="1"/>
          <p:nvPr/>
        </p:nvSpPr>
        <p:spPr>
          <a:xfrm>
            <a:off x="2116800" y="2069138"/>
            <a:ext cx="1570500" cy="18240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Cras elementum augue non tortor faucibus, ac laoreet leo luctus. Aliquam bibendum dapibus purus, quis congue ligula venenatis sit amet. Ut faucibus tincidunt nunc, sit amet blandit dolor accumsan eu. Suspendisse ut aliquet odio. Maecenas sed tortor hendrerit, aliquet justo non, gravida ante.</a:t>
            </a:r>
            <a:endParaRPr sz="900">
              <a:latin typeface="Spectral"/>
              <a:ea typeface="Spectral"/>
              <a:cs typeface="Spectral"/>
              <a:sym typeface="Spectral"/>
            </a:endParaRPr>
          </a:p>
        </p:txBody>
      </p:sp>
      <p:sp>
        <p:nvSpPr>
          <p:cNvPr id="226" name="Google Shape;226;p17"/>
          <p:cNvSpPr txBox="1"/>
          <p:nvPr/>
        </p:nvSpPr>
        <p:spPr>
          <a:xfrm>
            <a:off x="2116800" y="5228088"/>
            <a:ext cx="1570500" cy="13461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Cras elementum augue non tortor faucibus, ac laoreet leo luctus. Aliquam bibendum dapibus purus, quis congue ligula venenatis sit amet. Ut faucibus tincidunt nunc, sit amet blandit dolor accumsan eu. Suspendisse ut aliquet</a:t>
            </a:r>
            <a:endParaRPr sz="900">
              <a:latin typeface="Spectral"/>
              <a:ea typeface="Spectral"/>
              <a:cs typeface="Spectral"/>
              <a:sym typeface="Spectral"/>
            </a:endParaRPr>
          </a:p>
        </p:txBody>
      </p:sp>
      <p:sp>
        <p:nvSpPr>
          <p:cNvPr id="227" name="Google Shape;227;p17"/>
          <p:cNvSpPr txBox="1"/>
          <p:nvPr/>
        </p:nvSpPr>
        <p:spPr>
          <a:xfrm>
            <a:off x="5631725" y="6887763"/>
            <a:ext cx="1570500" cy="11868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Consequat, vel illum dolore eu feugiat nulla facilisis at vero eros et accumsan et iusto odio dignissim qui blandit praesent luptatum zzril delenit augue duis dolore te feugait nulla facilisi.</a:t>
            </a:r>
            <a:endParaRPr sz="900">
              <a:latin typeface="Spectral"/>
              <a:ea typeface="Spectral"/>
              <a:cs typeface="Spectral"/>
              <a:sym typeface="Spectral"/>
            </a:endParaRPr>
          </a:p>
        </p:txBody>
      </p:sp>
      <p:sp>
        <p:nvSpPr>
          <p:cNvPr id="228" name="Google Shape;228;p17"/>
          <p:cNvSpPr txBox="1"/>
          <p:nvPr/>
        </p:nvSpPr>
        <p:spPr>
          <a:xfrm>
            <a:off x="5631725" y="9409338"/>
            <a:ext cx="1570500" cy="10275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900">
                <a:solidFill>
                  <a:schemeClr val="dk1"/>
                </a:solidFill>
                <a:latin typeface="Spectral"/>
                <a:ea typeface="Spectral"/>
                <a:cs typeface="Spectral"/>
                <a:sym typeface="Spectral"/>
              </a:rPr>
              <a:t>adipiscing elit, sed diam nonummy nibh euismod tincidunt ut laoreet dolore magna aliquam erat volutpat. Ut laoreet dolore magna wisi</a:t>
            </a:r>
            <a:endParaRPr sz="900">
              <a:solidFill>
                <a:schemeClr val="dk1"/>
              </a:solidFill>
              <a:latin typeface="Spectral"/>
              <a:ea typeface="Spectral"/>
              <a:cs typeface="Spectral"/>
              <a:sym typeface="Spectral"/>
            </a:endParaRPr>
          </a:p>
          <a:p>
            <a:pPr indent="0" lvl="0" marL="0" rtl="0" algn="just">
              <a:lnSpc>
                <a:spcPct val="115000"/>
              </a:lnSpc>
              <a:spcBef>
                <a:spcPts val="0"/>
              </a:spcBef>
              <a:spcAft>
                <a:spcPts val="0"/>
              </a:spcAft>
              <a:buNone/>
            </a:pPr>
            <a:r>
              <a:t/>
            </a:r>
            <a:endParaRPr sz="900">
              <a:latin typeface="Spectral"/>
              <a:ea typeface="Spectral"/>
              <a:cs typeface="Spectral"/>
              <a:sym typeface="Spectr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cxnSp>
        <p:nvCxnSpPr>
          <p:cNvPr id="233" name="Google Shape;233;p18"/>
          <p:cNvCxnSpPr/>
          <p:nvPr/>
        </p:nvCxnSpPr>
        <p:spPr>
          <a:xfrm>
            <a:off x="360175" y="10332000"/>
            <a:ext cx="6840000" cy="0"/>
          </a:xfrm>
          <a:prstGeom prst="straightConnector1">
            <a:avLst/>
          </a:prstGeom>
          <a:noFill/>
          <a:ln cap="flat" cmpd="sng" w="9525">
            <a:solidFill>
              <a:schemeClr val="dk1"/>
            </a:solidFill>
            <a:prstDash val="solid"/>
            <a:round/>
            <a:headEnd len="med" w="med" type="none"/>
            <a:tailEnd len="med" w="med" type="none"/>
          </a:ln>
        </p:spPr>
      </p:cxnSp>
      <p:sp>
        <p:nvSpPr>
          <p:cNvPr id="234" name="Google Shape;234;p18"/>
          <p:cNvSpPr txBox="1"/>
          <p:nvPr/>
        </p:nvSpPr>
        <p:spPr>
          <a:xfrm>
            <a:off x="342900" y="752475"/>
            <a:ext cx="3351000" cy="1246800"/>
          </a:xfrm>
          <a:prstGeom prst="rect">
            <a:avLst/>
          </a:prstGeom>
          <a:noFill/>
          <a:ln>
            <a:noFill/>
          </a:ln>
        </p:spPr>
        <p:txBody>
          <a:bodyPr anchorCtr="0" anchor="t" bIns="91425" lIns="0" spcFirstLastPara="1" rIns="0" wrap="square" tIns="0">
            <a:spAutoFit/>
          </a:bodyPr>
          <a:lstStyle/>
          <a:p>
            <a:pPr indent="0" lvl="0" marL="0" rtl="0" algn="l">
              <a:spcBef>
                <a:spcPts val="0"/>
              </a:spcBef>
              <a:spcAft>
                <a:spcPts val="0"/>
              </a:spcAft>
              <a:buNone/>
            </a:pPr>
            <a:r>
              <a:rPr lang="ru" sz="2500">
                <a:latin typeface="Lora Medium"/>
                <a:ea typeface="Lora Medium"/>
                <a:cs typeface="Lora Medium"/>
                <a:sym typeface="Lora Medium"/>
              </a:rPr>
              <a:t>Nonummy nibh</a:t>
            </a:r>
            <a:endParaRPr sz="2500">
              <a:latin typeface="Lora Medium"/>
              <a:ea typeface="Lora Medium"/>
              <a:cs typeface="Lora Medium"/>
              <a:sym typeface="Lora Medium"/>
            </a:endParaRPr>
          </a:p>
          <a:p>
            <a:pPr indent="0" lvl="0" marL="0" rtl="0" algn="l">
              <a:spcBef>
                <a:spcPts val="0"/>
              </a:spcBef>
              <a:spcAft>
                <a:spcPts val="0"/>
              </a:spcAft>
              <a:buNone/>
            </a:pPr>
            <a:r>
              <a:rPr lang="ru" sz="2500">
                <a:latin typeface="Lora Medium"/>
                <a:ea typeface="Lora Medium"/>
                <a:cs typeface="Lora Medium"/>
                <a:sym typeface="Lora Medium"/>
              </a:rPr>
              <a:t>euismod tincidunt ut</a:t>
            </a:r>
            <a:endParaRPr sz="2500">
              <a:latin typeface="Lora Medium"/>
              <a:ea typeface="Lora Medium"/>
              <a:cs typeface="Lora Medium"/>
              <a:sym typeface="Lora Medium"/>
            </a:endParaRPr>
          </a:p>
          <a:p>
            <a:pPr indent="0" lvl="0" marL="0" rtl="0" algn="l">
              <a:spcBef>
                <a:spcPts val="0"/>
              </a:spcBef>
              <a:spcAft>
                <a:spcPts val="0"/>
              </a:spcAft>
              <a:buNone/>
            </a:pPr>
            <a:r>
              <a:rPr lang="ru" sz="2500">
                <a:latin typeface="Lora Medium"/>
                <a:ea typeface="Lora Medium"/>
                <a:cs typeface="Lora Medium"/>
                <a:sym typeface="Lora Medium"/>
              </a:rPr>
              <a:t>laoreet</a:t>
            </a:r>
            <a:endParaRPr sz="2500">
              <a:latin typeface="Lora Medium"/>
              <a:ea typeface="Lora Medium"/>
              <a:cs typeface="Lora Medium"/>
              <a:sym typeface="Lora Medium"/>
            </a:endParaRPr>
          </a:p>
        </p:txBody>
      </p:sp>
      <p:sp>
        <p:nvSpPr>
          <p:cNvPr id="235" name="Google Shape;235;p18"/>
          <p:cNvSpPr txBox="1"/>
          <p:nvPr/>
        </p:nvSpPr>
        <p:spPr>
          <a:xfrm>
            <a:off x="342900" y="1856700"/>
            <a:ext cx="3351000" cy="3231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i="1" lang="ru" sz="1500">
                <a:latin typeface="Spectral"/>
                <a:ea typeface="Spectral"/>
                <a:cs typeface="Spectral"/>
                <a:sym typeface="Spectral"/>
              </a:rPr>
              <a:t>Ut wisi enim ad minim veniam</a:t>
            </a:r>
            <a:endParaRPr i="1" sz="1500">
              <a:latin typeface="Spectral"/>
              <a:ea typeface="Spectral"/>
              <a:cs typeface="Spectral"/>
              <a:sym typeface="Spectral"/>
            </a:endParaRPr>
          </a:p>
        </p:txBody>
      </p:sp>
      <p:cxnSp>
        <p:nvCxnSpPr>
          <p:cNvPr id="236" name="Google Shape;236;p18"/>
          <p:cNvCxnSpPr/>
          <p:nvPr/>
        </p:nvCxnSpPr>
        <p:spPr>
          <a:xfrm>
            <a:off x="357188" y="2322850"/>
            <a:ext cx="3333900" cy="0"/>
          </a:xfrm>
          <a:prstGeom prst="straightConnector1">
            <a:avLst/>
          </a:prstGeom>
          <a:noFill/>
          <a:ln cap="flat" cmpd="sng" w="9525">
            <a:solidFill>
              <a:schemeClr val="dk1"/>
            </a:solidFill>
            <a:prstDash val="solid"/>
            <a:round/>
            <a:headEnd len="med" w="med" type="none"/>
            <a:tailEnd len="med" w="med" type="none"/>
          </a:ln>
        </p:spPr>
      </p:cxnSp>
      <p:sp>
        <p:nvSpPr>
          <p:cNvPr id="237" name="Google Shape;237;p18"/>
          <p:cNvSpPr txBox="1"/>
          <p:nvPr/>
        </p:nvSpPr>
        <p:spPr>
          <a:xfrm>
            <a:off x="361950" y="2488238"/>
            <a:ext cx="1570500" cy="66033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Cras elementum augue non tortor faucibus, ac laoreet leo luctus. Aliquam bibendum dapibus purus, quis congue ligula venenatis sit amet. Ut faucibus tincidunt nunc, sit amet blandit dolor accumsan eu. Suspendisse ut aliquet odio. Maecenas sed tortor hendrerit, aliquet justo non, gravida ante. Quisque vehicula, lectus sed tempus suscipit, lorem urna consequat metus, et pulvinar elit neque et magna. </a:t>
            </a:r>
            <a:endParaRPr sz="900">
              <a:latin typeface="Spectral"/>
              <a:ea typeface="Spectral"/>
              <a:cs typeface="Spectral"/>
              <a:sym typeface="Spectral"/>
            </a:endParaRPr>
          </a:p>
          <a:p>
            <a:pPr indent="0" lvl="0" marL="0" rtl="0" algn="just">
              <a:lnSpc>
                <a:spcPct val="115000"/>
              </a:lnSpc>
              <a:spcBef>
                <a:spcPts val="0"/>
              </a:spcBef>
              <a:spcAft>
                <a:spcPts val="0"/>
              </a:spcAft>
              <a:buNone/>
            </a:pPr>
            <a:r>
              <a:rPr lang="ru" sz="900">
                <a:latin typeface="Spectral"/>
                <a:ea typeface="Spectral"/>
                <a:cs typeface="Spectral"/>
                <a:sym typeface="Spectral"/>
              </a:rPr>
              <a:t>Morbi lacus augue, faucibus eu tincidunt quis, maximus vel lacus. In consequat posuere leo aliquet egestas. Fusce non nisi ut lacus tristique suscipit. Sed consequat rhoncus nibh nec laoreet. Pellentesque at elementum dui, ut luctus velit. Phasellus id orci arcu. Morbi nec velit efficitur, venenatis magna a, posuere sem. </a:t>
            </a:r>
            <a:endParaRPr sz="900">
              <a:latin typeface="Spectral"/>
              <a:ea typeface="Spectral"/>
              <a:cs typeface="Spectral"/>
              <a:sym typeface="Spectral"/>
            </a:endParaRPr>
          </a:p>
          <a:p>
            <a:pPr indent="0" lvl="0" marL="0" rtl="0" algn="just">
              <a:lnSpc>
                <a:spcPct val="115000"/>
              </a:lnSpc>
              <a:spcBef>
                <a:spcPts val="0"/>
              </a:spcBef>
              <a:spcAft>
                <a:spcPts val="0"/>
              </a:spcAft>
              <a:buNone/>
            </a:pPr>
            <a:r>
              <a:rPr lang="ru" sz="900">
                <a:latin typeface="Spectral"/>
                <a:ea typeface="Spectral"/>
                <a:cs typeface="Spectral"/>
                <a:sym typeface="Spectral"/>
              </a:rPr>
              <a:t>Nullam finibus, magna nec molestie congue, turpis tellus semper neque, et pellentesque eros nunc accumsan mauris. Suspendisse ac fermentum enim, id porttitor ligula. Donec iaculis, eros nec rutrum mollis, quam lorem maximus nisl, eu aliquet justo lacus a nulla. </a:t>
            </a:r>
            <a:r>
              <a:rPr lang="ru" sz="900">
                <a:solidFill>
                  <a:schemeClr val="dk1"/>
                </a:solidFill>
                <a:latin typeface="Spectral"/>
                <a:ea typeface="Spectral"/>
                <a:cs typeface="Spectral"/>
                <a:sym typeface="Spectral"/>
              </a:rPr>
              <a:t>Lorem ipsum dolor sit amet. Sed diam nonummy nibh euismod tincidunt ut laoreet dolore. Feugiat nulla facilisis at vero eros et accumsan et iusto odio dignissim qui</a:t>
            </a:r>
            <a:endParaRPr sz="900">
              <a:latin typeface="Spectral"/>
              <a:ea typeface="Spectral"/>
              <a:cs typeface="Spectral"/>
              <a:sym typeface="Spectral"/>
            </a:endParaRPr>
          </a:p>
        </p:txBody>
      </p:sp>
      <p:sp>
        <p:nvSpPr>
          <p:cNvPr id="238" name="Google Shape;238;p18"/>
          <p:cNvSpPr txBox="1"/>
          <p:nvPr/>
        </p:nvSpPr>
        <p:spPr>
          <a:xfrm>
            <a:off x="3871650" y="9968588"/>
            <a:ext cx="3186900" cy="2310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i="1" lang="ru" sz="900">
                <a:solidFill>
                  <a:schemeClr val="dk1"/>
                </a:solidFill>
                <a:latin typeface="Spectral"/>
                <a:ea typeface="Spectral"/>
                <a:cs typeface="Spectral"/>
                <a:sym typeface="Spectral"/>
              </a:rPr>
              <a:t>Pellentesque at elementum dui, ut luctus velit phasellus id. </a:t>
            </a:r>
            <a:endParaRPr i="1" sz="900">
              <a:latin typeface="Spectral"/>
              <a:ea typeface="Spectral"/>
              <a:cs typeface="Spectral"/>
              <a:sym typeface="Spectral"/>
            </a:endParaRPr>
          </a:p>
        </p:txBody>
      </p:sp>
      <p:sp>
        <p:nvSpPr>
          <p:cNvPr id="239" name="Google Shape;239;p18"/>
          <p:cNvSpPr txBox="1"/>
          <p:nvPr/>
        </p:nvSpPr>
        <p:spPr>
          <a:xfrm>
            <a:off x="350625" y="9011088"/>
            <a:ext cx="16305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latin typeface="Lora"/>
                <a:ea typeface="Lora"/>
                <a:cs typeface="Lora"/>
                <a:sym typeface="Lora"/>
              </a:rPr>
              <a:t>NEWSPAPER</a:t>
            </a:r>
            <a:endParaRPr sz="2100">
              <a:latin typeface="Lora"/>
              <a:ea typeface="Lora"/>
              <a:cs typeface="Lora"/>
              <a:sym typeface="Lora"/>
            </a:endParaRPr>
          </a:p>
        </p:txBody>
      </p:sp>
      <p:grpSp>
        <p:nvGrpSpPr>
          <p:cNvPr id="240" name="Google Shape;240;p18"/>
          <p:cNvGrpSpPr/>
          <p:nvPr/>
        </p:nvGrpSpPr>
        <p:grpSpPr>
          <a:xfrm>
            <a:off x="368477" y="9361310"/>
            <a:ext cx="1557585" cy="794297"/>
            <a:chOff x="368475" y="9285655"/>
            <a:chExt cx="1557585" cy="869700"/>
          </a:xfrm>
        </p:grpSpPr>
        <p:cxnSp>
          <p:nvCxnSpPr>
            <p:cNvPr id="241" name="Google Shape;241;p18"/>
            <p:cNvCxnSpPr/>
            <p:nvPr/>
          </p:nvCxnSpPr>
          <p:spPr>
            <a:xfrm rot="10800000">
              <a:off x="368475" y="9285655"/>
              <a:ext cx="0" cy="869700"/>
            </a:xfrm>
            <a:prstGeom prst="straightConnector1">
              <a:avLst/>
            </a:prstGeom>
            <a:noFill/>
            <a:ln cap="flat" cmpd="sng" w="28575">
              <a:solidFill>
                <a:srgbClr val="000000"/>
              </a:solidFill>
              <a:prstDash val="solid"/>
              <a:round/>
              <a:headEnd len="med" w="med" type="none"/>
              <a:tailEnd len="med" w="med" type="none"/>
            </a:ln>
          </p:spPr>
        </p:cxnSp>
        <p:cxnSp>
          <p:nvCxnSpPr>
            <p:cNvPr id="242" name="Google Shape;242;p18"/>
            <p:cNvCxnSpPr/>
            <p:nvPr/>
          </p:nvCxnSpPr>
          <p:spPr>
            <a:xfrm rot="10800000">
              <a:off x="433183" y="9285655"/>
              <a:ext cx="0" cy="869700"/>
            </a:xfrm>
            <a:prstGeom prst="straightConnector1">
              <a:avLst/>
            </a:prstGeom>
            <a:noFill/>
            <a:ln cap="flat" cmpd="sng" w="9525">
              <a:solidFill>
                <a:srgbClr val="000000"/>
              </a:solidFill>
              <a:prstDash val="solid"/>
              <a:round/>
              <a:headEnd len="med" w="med" type="none"/>
              <a:tailEnd len="med" w="med" type="none"/>
            </a:ln>
          </p:spPr>
        </p:cxnSp>
        <p:cxnSp>
          <p:nvCxnSpPr>
            <p:cNvPr id="243" name="Google Shape;243;p18"/>
            <p:cNvCxnSpPr/>
            <p:nvPr/>
          </p:nvCxnSpPr>
          <p:spPr>
            <a:xfrm rot="10800000">
              <a:off x="504592" y="9285655"/>
              <a:ext cx="0" cy="869700"/>
            </a:xfrm>
            <a:prstGeom prst="straightConnector1">
              <a:avLst/>
            </a:prstGeom>
            <a:noFill/>
            <a:ln cap="flat" cmpd="sng" w="28575">
              <a:solidFill>
                <a:srgbClr val="000000"/>
              </a:solidFill>
              <a:prstDash val="solid"/>
              <a:round/>
              <a:headEnd len="med" w="med" type="none"/>
              <a:tailEnd len="med" w="med" type="none"/>
            </a:ln>
          </p:spPr>
        </p:cxnSp>
        <p:cxnSp>
          <p:nvCxnSpPr>
            <p:cNvPr id="244" name="Google Shape;244;p18"/>
            <p:cNvCxnSpPr/>
            <p:nvPr/>
          </p:nvCxnSpPr>
          <p:spPr>
            <a:xfrm rot="10800000">
              <a:off x="576001" y="9285655"/>
              <a:ext cx="0" cy="869700"/>
            </a:xfrm>
            <a:prstGeom prst="straightConnector1">
              <a:avLst/>
            </a:prstGeom>
            <a:noFill/>
            <a:ln cap="flat" cmpd="sng" w="9525">
              <a:solidFill>
                <a:srgbClr val="000000"/>
              </a:solidFill>
              <a:prstDash val="solid"/>
              <a:round/>
              <a:headEnd len="med" w="med" type="none"/>
              <a:tailEnd len="med" w="med" type="none"/>
            </a:ln>
          </p:spPr>
        </p:cxnSp>
        <p:cxnSp>
          <p:nvCxnSpPr>
            <p:cNvPr id="245" name="Google Shape;245;p18"/>
            <p:cNvCxnSpPr/>
            <p:nvPr/>
          </p:nvCxnSpPr>
          <p:spPr>
            <a:xfrm rot="10800000">
              <a:off x="647409" y="9285655"/>
              <a:ext cx="0" cy="869700"/>
            </a:xfrm>
            <a:prstGeom prst="straightConnector1">
              <a:avLst/>
            </a:prstGeom>
            <a:noFill/>
            <a:ln cap="flat" cmpd="sng" w="28575">
              <a:solidFill>
                <a:srgbClr val="000000"/>
              </a:solidFill>
              <a:prstDash val="solid"/>
              <a:round/>
              <a:headEnd len="med" w="med" type="none"/>
              <a:tailEnd len="med" w="med" type="none"/>
            </a:ln>
          </p:spPr>
        </p:cxnSp>
        <p:cxnSp>
          <p:nvCxnSpPr>
            <p:cNvPr id="246" name="Google Shape;246;p18"/>
            <p:cNvCxnSpPr/>
            <p:nvPr/>
          </p:nvCxnSpPr>
          <p:spPr>
            <a:xfrm rot="10800000">
              <a:off x="718818" y="9285655"/>
              <a:ext cx="0" cy="869700"/>
            </a:xfrm>
            <a:prstGeom prst="straightConnector1">
              <a:avLst/>
            </a:prstGeom>
            <a:noFill/>
            <a:ln cap="flat" cmpd="sng" w="38100">
              <a:solidFill>
                <a:srgbClr val="000000"/>
              </a:solidFill>
              <a:prstDash val="solid"/>
              <a:round/>
              <a:headEnd len="med" w="med" type="none"/>
              <a:tailEnd len="med" w="med" type="none"/>
            </a:ln>
          </p:spPr>
        </p:cxnSp>
        <p:cxnSp>
          <p:nvCxnSpPr>
            <p:cNvPr id="247" name="Google Shape;247;p18"/>
            <p:cNvCxnSpPr/>
            <p:nvPr/>
          </p:nvCxnSpPr>
          <p:spPr>
            <a:xfrm rot="10800000">
              <a:off x="790227" y="9285655"/>
              <a:ext cx="0" cy="869700"/>
            </a:xfrm>
            <a:prstGeom prst="straightConnector1">
              <a:avLst/>
            </a:prstGeom>
            <a:noFill/>
            <a:ln cap="flat" cmpd="sng" w="9525">
              <a:solidFill>
                <a:srgbClr val="000000"/>
              </a:solidFill>
              <a:prstDash val="solid"/>
              <a:round/>
              <a:headEnd len="med" w="med" type="none"/>
              <a:tailEnd len="med" w="med" type="none"/>
            </a:ln>
          </p:spPr>
        </p:cxnSp>
        <p:cxnSp>
          <p:nvCxnSpPr>
            <p:cNvPr id="248" name="Google Shape;248;p18"/>
            <p:cNvCxnSpPr/>
            <p:nvPr/>
          </p:nvCxnSpPr>
          <p:spPr>
            <a:xfrm rot="10800000">
              <a:off x="861635" y="9285655"/>
              <a:ext cx="0" cy="869700"/>
            </a:xfrm>
            <a:prstGeom prst="straightConnector1">
              <a:avLst/>
            </a:prstGeom>
            <a:noFill/>
            <a:ln cap="flat" cmpd="sng" w="28575">
              <a:solidFill>
                <a:srgbClr val="000000"/>
              </a:solidFill>
              <a:prstDash val="solid"/>
              <a:round/>
              <a:headEnd len="med" w="med" type="none"/>
              <a:tailEnd len="med" w="med" type="none"/>
            </a:ln>
          </p:spPr>
        </p:cxnSp>
        <p:cxnSp>
          <p:nvCxnSpPr>
            <p:cNvPr id="249" name="Google Shape;249;p18"/>
            <p:cNvCxnSpPr/>
            <p:nvPr/>
          </p:nvCxnSpPr>
          <p:spPr>
            <a:xfrm rot="10800000">
              <a:off x="933044" y="9285655"/>
              <a:ext cx="0" cy="869700"/>
            </a:xfrm>
            <a:prstGeom prst="straightConnector1">
              <a:avLst/>
            </a:prstGeom>
            <a:noFill/>
            <a:ln cap="flat" cmpd="sng" w="38100">
              <a:solidFill>
                <a:srgbClr val="000000"/>
              </a:solidFill>
              <a:prstDash val="solid"/>
              <a:round/>
              <a:headEnd len="med" w="med" type="none"/>
              <a:tailEnd len="med" w="med" type="none"/>
            </a:ln>
          </p:spPr>
        </p:cxnSp>
        <p:cxnSp>
          <p:nvCxnSpPr>
            <p:cNvPr id="250" name="Google Shape;250;p18"/>
            <p:cNvCxnSpPr/>
            <p:nvPr/>
          </p:nvCxnSpPr>
          <p:spPr>
            <a:xfrm rot="10800000">
              <a:off x="1004448" y="9285655"/>
              <a:ext cx="0" cy="869700"/>
            </a:xfrm>
            <a:prstGeom prst="straightConnector1">
              <a:avLst/>
            </a:prstGeom>
            <a:noFill/>
            <a:ln cap="flat" cmpd="sng" w="9525">
              <a:solidFill>
                <a:srgbClr val="000000"/>
              </a:solidFill>
              <a:prstDash val="solid"/>
              <a:round/>
              <a:headEnd len="med" w="med" type="none"/>
              <a:tailEnd len="med" w="med" type="none"/>
            </a:ln>
          </p:spPr>
        </p:cxnSp>
        <p:cxnSp>
          <p:nvCxnSpPr>
            <p:cNvPr id="251" name="Google Shape;251;p18"/>
            <p:cNvCxnSpPr/>
            <p:nvPr/>
          </p:nvCxnSpPr>
          <p:spPr>
            <a:xfrm rot="10800000">
              <a:off x="1075857" y="9285655"/>
              <a:ext cx="0" cy="869700"/>
            </a:xfrm>
            <a:prstGeom prst="straightConnector1">
              <a:avLst/>
            </a:prstGeom>
            <a:noFill/>
            <a:ln cap="flat" cmpd="sng" w="38100">
              <a:solidFill>
                <a:srgbClr val="000000"/>
              </a:solidFill>
              <a:prstDash val="solid"/>
              <a:round/>
              <a:headEnd len="med" w="med" type="none"/>
              <a:tailEnd len="med" w="med" type="none"/>
            </a:ln>
          </p:spPr>
        </p:cxnSp>
        <p:cxnSp>
          <p:nvCxnSpPr>
            <p:cNvPr id="252" name="Google Shape;252;p18"/>
            <p:cNvCxnSpPr/>
            <p:nvPr/>
          </p:nvCxnSpPr>
          <p:spPr>
            <a:xfrm rot="10800000">
              <a:off x="1147265" y="9285655"/>
              <a:ext cx="0" cy="869700"/>
            </a:xfrm>
            <a:prstGeom prst="straightConnector1">
              <a:avLst/>
            </a:prstGeom>
            <a:noFill/>
            <a:ln cap="flat" cmpd="sng" w="28575">
              <a:solidFill>
                <a:srgbClr val="000000"/>
              </a:solidFill>
              <a:prstDash val="solid"/>
              <a:round/>
              <a:headEnd len="med" w="med" type="none"/>
              <a:tailEnd len="med" w="med" type="none"/>
            </a:ln>
          </p:spPr>
        </p:cxnSp>
        <p:cxnSp>
          <p:nvCxnSpPr>
            <p:cNvPr id="253" name="Google Shape;253;p18"/>
            <p:cNvCxnSpPr/>
            <p:nvPr/>
          </p:nvCxnSpPr>
          <p:spPr>
            <a:xfrm rot="10800000">
              <a:off x="1218674" y="9285655"/>
              <a:ext cx="0" cy="869700"/>
            </a:xfrm>
            <a:prstGeom prst="straightConnector1">
              <a:avLst/>
            </a:prstGeom>
            <a:noFill/>
            <a:ln cap="flat" cmpd="sng" w="19050">
              <a:solidFill>
                <a:srgbClr val="000000"/>
              </a:solidFill>
              <a:prstDash val="solid"/>
              <a:round/>
              <a:headEnd len="med" w="med" type="none"/>
              <a:tailEnd len="med" w="med" type="none"/>
            </a:ln>
          </p:spPr>
        </p:cxnSp>
        <p:cxnSp>
          <p:nvCxnSpPr>
            <p:cNvPr id="254" name="Google Shape;254;p18"/>
            <p:cNvCxnSpPr/>
            <p:nvPr/>
          </p:nvCxnSpPr>
          <p:spPr>
            <a:xfrm rot="10800000">
              <a:off x="1290083" y="9285655"/>
              <a:ext cx="0" cy="869700"/>
            </a:xfrm>
            <a:prstGeom prst="straightConnector1">
              <a:avLst/>
            </a:prstGeom>
            <a:noFill/>
            <a:ln cap="flat" cmpd="sng" w="38100">
              <a:solidFill>
                <a:srgbClr val="000000"/>
              </a:solidFill>
              <a:prstDash val="solid"/>
              <a:round/>
              <a:headEnd len="med" w="med" type="none"/>
              <a:tailEnd len="med" w="med" type="none"/>
            </a:ln>
          </p:spPr>
        </p:cxnSp>
        <p:cxnSp>
          <p:nvCxnSpPr>
            <p:cNvPr id="255" name="Google Shape;255;p18"/>
            <p:cNvCxnSpPr/>
            <p:nvPr/>
          </p:nvCxnSpPr>
          <p:spPr>
            <a:xfrm rot="10800000">
              <a:off x="1361491" y="9285655"/>
              <a:ext cx="0" cy="869700"/>
            </a:xfrm>
            <a:prstGeom prst="straightConnector1">
              <a:avLst/>
            </a:prstGeom>
            <a:noFill/>
            <a:ln cap="flat" cmpd="sng" w="9525">
              <a:solidFill>
                <a:srgbClr val="000000"/>
              </a:solidFill>
              <a:prstDash val="solid"/>
              <a:round/>
              <a:headEnd len="med" w="med" type="none"/>
              <a:tailEnd len="med" w="med" type="none"/>
            </a:ln>
          </p:spPr>
        </p:cxnSp>
        <p:cxnSp>
          <p:nvCxnSpPr>
            <p:cNvPr id="256" name="Google Shape;256;p18"/>
            <p:cNvCxnSpPr/>
            <p:nvPr/>
          </p:nvCxnSpPr>
          <p:spPr>
            <a:xfrm rot="10800000">
              <a:off x="1432900" y="9285655"/>
              <a:ext cx="0" cy="869700"/>
            </a:xfrm>
            <a:prstGeom prst="straightConnector1">
              <a:avLst/>
            </a:prstGeom>
            <a:noFill/>
            <a:ln cap="flat" cmpd="sng" w="38100">
              <a:solidFill>
                <a:srgbClr val="000000"/>
              </a:solidFill>
              <a:prstDash val="solid"/>
              <a:round/>
              <a:headEnd len="med" w="med" type="none"/>
              <a:tailEnd len="med" w="med" type="none"/>
            </a:ln>
          </p:spPr>
        </p:cxnSp>
        <p:cxnSp>
          <p:nvCxnSpPr>
            <p:cNvPr id="257" name="Google Shape;257;p18"/>
            <p:cNvCxnSpPr/>
            <p:nvPr/>
          </p:nvCxnSpPr>
          <p:spPr>
            <a:xfrm rot="10800000">
              <a:off x="1432900" y="9285655"/>
              <a:ext cx="0" cy="869700"/>
            </a:xfrm>
            <a:prstGeom prst="straightConnector1">
              <a:avLst/>
            </a:prstGeom>
            <a:noFill/>
            <a:ln cap="flat" cmpd="sng" w="28575">
              <a:solidFill>
                <a:srgbClr val="000000"/>
              </a:solidFill>
              <a:prstDash val="solid"/>
              <a:round/>
              <a:headEnd len="med" w="med" type="none"/>
              <a:tailEnd len="med" w="med" type="none"/>
            </a:ln>
          </p:spPr>
        </p:cxnSp>
        <p:cxnSp>
          <p:nvCxnSpPr>
            <p:cNvPr id="258" name="Google Shape;258;p18"/>
            <p:cNvCxnSpPr/>
            <p:nvPr/>
          </p:nvCxnSpPr>
          <p:spPr>
            <a:xfrm rot="10800000">
              <a:off x="1497608" y="9285655"/>
              <a:ext cx="0" cy="869700"/>
            </a:xfrm>
            <a:prstGeom prst="straightConnector1">
              <a:avLst/>
            </a:prstGeom>
            <a:noFill/>
            <a:ln cap="flat" cmpd="sng" w="19050">
              <a:solidFill>
                <a:srgbClr val="000000"/>
              </a:solidFill>
              <a:prstDash val="solid"/>
              <a:round/>
              <a:headEnd len="med" w="med" type="none"/>
              <a:tailEnd len="med" w="med" type="none"/>
            </a:ln>
          </p:spPr>
        </p:cxnSp>
        <p:cxnSp>
          <p:nvCxnSpPr>
            <p:cNvPr id="259" name="Google Shape;259;p18"/>
            <p:cNvCxnSpPr/>
            <p:nvPr/>
          </p:nvCxnSpPr>
          <p:spPr>
            <a:xfrm rot="10800000">
              <a:off x="1569017" y="9285655"/>
              <a:ext cx="0" cy="869700"/>
            </a:xfrm>
            <a:prstGeom prst="straightConnector1">
              <a:avLst/>
            </a:prstGeom>
            <a:noFill/>
            <a:ln cap="flat" cmpd="sng" w="28575">
              <a:solidFill>
                <a:srgbClr val="000000"/>
              </a:solidFill>
              <a:prstDash val="solid"/>
              <a:round/>
              <a:headEnd len="med" w="med" type="none"/>
              <a:tailEnd len="med" w="med" type="none"/>
            </a:ln>
          </p:spPr>
        </p:cxnSp>
        <p:cxnSp>
          <p:nvCxnSpPr>
            <p:cNvPr id="260" name="Google Shape;260;p18"/>
            <p:cNvCxnSpPr/>
            <p:nvPr/>
          </p:nvCxnSpPr>
          <p:spPr>
            <a:xfrm rot="10800000">
              <a:off x="1640426" y="9285655"/>
              <a:ext cx="0" cy="869700"/>
            </a:xfrm>
            <a:prstGeom prst="straightConnector1">
              <a:avLst/>
            </a:prstGeom>
            <a:noFill/>
            <a:ln cap="flat" cmpd="sng" w="38100">
              <a:solidFill>
                <a:srgbClr val="000000"/>
              </a:solidFill>
              <a:prstDash val="solid"/>
              <a:round/>
              <a:headEnd len="med" w="med" type="none"/>
              <a:tailEnd len="med" w="med" type="none"/>
            </a:ln>
          </p:spPr>
        </p:cxnSp>
        <p:cxnSp>
          <p:nvCxnSpPr>
            <p:cNvPr id="261" name="Google Shape;261;p18"/>
            <p:cNvCxnSpPr/>
            <p:nvPr/>
          </p:nvCxnSpPr>
          <p:spPr>
            <a:xfrm rot="10800000">
              <a:off x="1711834" y="9285655"/>
              <a:ext cx="0" cy="869700"/>
            </a:xfrm>
            <a:prstGeom prst="straightConnector1">
              <a:avLst/>
            </a:prstGeom>
            <a:noFill/>
            <a:ln cap="flat" cmpd="sng" w="28575">
              <a:solidFill>
                <a:srgbClr val="000000"/>
              </a:solidFill>
              <a:prstDash val="solid"/>
              <a:round/>
              <a:headEnd len="med" w="med" type="none"/>
              <a:tailEnd len="med" w="med" type="none"/>
            </a:ln>
          </p:spPr>
        </p:cxnSp>
        <p:cxnSp>
          <p:nvCxnSpPr>
            <p:cNvPr id="262" name="Google Shape;262;p18"/>
            <p:cNvCxnSpPr/>
            <p:nvPr/>
          </p:nvCxnSpPr>
          <p:spPr>
            <a:xfrm rot="10800000">
              <a:off x="1783243" y="9285655"/>
              <a:ext cx="0" cy="869700"/>
            </a:xfrm>
            <a:prstGeom prst="straightConnector1">
              <a:avLst/>
            </a:prstGeom>
            <a:noFill/>
            <a:ln cap="flat" cmpd="sng" w="9525">
              <a:solidFill>
                <a:srgbClr val="000000"/>
              </a:solidFill>
              <a:prstDash val="solid"/>
              <a:round/>
              <a:headEnd len="med" w="med" type="none"/>
              <a:tailEnd len="med" w="med" type="none"/>
            </a:ln>
          </p:spPr>
        </p:cxnSp>
        <p:cxnSp>
          <p:nvCxnSpPr>
            <p:cNvPr id="263" name="Google Shape;263;p18"/>
            <p:cNvCxnSpPr/>
            <p:nvPr/>
          </p:nvCxnSpPr>
          <p:spPr>
            <a:xfrm rot="10800000">
              <a:off x="1854652" y="9285655"/>
              <a:ext cx="0" cy="869700"/>
            </a:xfrm>
            <a:prstGeom prst="straightConnector1">
              <a:avLst/>
            </a:prstGeom>
            <a:noFill/>
            <a:ln cap="flat" cmpd="sng" w="28575">
              <a:solidFill>
                <a:srgbClr val="000000"/>
              </a:solidFill>
              <a:prstDash val="solid"/>
              <a:round/>
              <a:headEnd len="med" w="med" type="none"/>
              <a:tailEnd len="med" w="med" type="none"/>
            </a:ln>
          </p:spPr>
        </p:cxnSp>
        <p:cxnSp>
          <p:nvCxnSpPr>
            <p:cNvPr id="264" name="Google Shape;264;p18"/>
            <p:cNvCxnSpPr/>
            <p:nvPr/>
          </p:nvCxnSpPr>
          <p:spPr>
            <a:xfrm rot="10800000">
              <a:off x="1926060" y="9285655"/>
              <a:ext cx="0" cy="869700"/>
            </a:xfrm>
            <a:prstGeom prst="straightConnector1">
              <a:avLst/>
            </a:prstGeom>
            <a:noFill/>
            <a:ln cap="flat" cmpd="sng" w="19050">
              <a:solidFill>
                <a:srgbClr val="000000"/>
              </a:solidFill>
              <a:prstDash val="solid"/>
              <a:round/>
              <a:headEnd len="med" w="med" type="none"/>
              <a:tailEnd len="med" w="med" type="none"/>
            </a:ln>
          </p:spPr>
        </p:cxnSp>
      </p:grpSp>
      <p:sp>
        <p:nvSpPr>
          <p:cNvPr id="265" name="Google Shape;265;p18"/>
          <p:cNvSpPr txBox="1"/>
          <p:nvPr/>
        </p:nvSpPr>
        <p:spPr>
          <a:xfrm>
            <a:off x="2112450" y="2494025"/>
            <a:ext cx="1570500" cy="78777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900">
                <a:latin typeface="Spectral"/>
                <a:ea typeface="Spectral"/>
                <a:cs typeface="Spectral"/>
                <a:sym typeface="Spectral"/>
              </a:rPr>
              <a:t>Vero eros et accumsan et iusto odio dignissim qui blandit praesent luptatum zzril delenit augue duis dolore te feugait nulla facilisi.</a:t>
            </a:r>
            <a:endParaRPr sz="900">
              <a:latin typeface="Spectral"/>
              <a:ea typeface="Spectral"/>
              <a:cs typeface="Spectral"/>
              <a:sym typeface="Spectral"/>
            </a:endParaRPr>
          </a:p>
          <a:p>
            <a:pPr indent="0" lvl="0" marL="0" rtl="0" algn="just">
              <a:lnSpc>
                <a:spcPct val="115000"/>
              </a:lnSpc>
              <a:spcBef>
                <a:spcPts val="0"/>
              </a:spcBef>
              <a:spcAft>
                <a:spcPts val="0"/>
              </a:spcAft>
              <a:buNone/>
            </a:pPr>
            <a:r>
              <a:rPr lang="ru" sz="900">
                <a:latin typeface="Spectral"/>
                <a:ea typeface="Spectral"/>
                <a:cs typeface="Spectral"/>
                <a:sym typeface="Spectral"/>
              </a:rPr>
              <a:t>Lorem ipsum dolor sit amet. </a:t>
            </a:r>
            <a:r>
              <a:rPr lang="ru" sz="900">
                <a:solidFill>
                  <a:schemeClr val="dk1"/>
                </a:solidFill>
                <a:latin typeface="Spectral"/>
                <a:ea typeface="Spectral"/>
                <a:cs typeface="Spectral"/>
                <a:sym typeface="Spectral"/>
              </a:rPr>
              <a:t>Sed diam nonummy nibh euismod tincidunt ut laoreet dolore. </a:t>
            </a:r>
            <a:r>
              <a:rPr lang="ru" sz="900">
                <a:solidFill>
                  <a:schemeClr val="dk1"/>
                </a:solidFill>
                <a:latin typeface="Spectral"/>
                <a:ea typeface="Spectral"/>
                <a:cs typeface="Spectral"/>
                <a:sym typeface="Spectral"/>
              </a:rPr>
              <a:t>Feugiat nulla facilisis at vero eros et accumsan et iusto odio dignissim qui blandit praesent luptatum zzril delenit augue duis dolore te feugait nulla facilisi.</a:t>
            </a:r>
            <a:endParaRPr sz="900">
              <a:solidFill>
                <a:schemeClr val="dk1"/>
              </a:solidFill>
              <a:latin typeface="Spectral"/>
              <a:ea typeface="Spectral"/>
              <a:cs typeface="Spectral"/>
              <a:sym typeface="Spectral"/>
            </a:endParaRPr>
          </a:p>
          <a:p>
            <a:pPr indent="0" lvl="0" marL="0" rtl="0" algn="just">
              <a:lnSpc>
                <a:spcPct val="115000"/>
              </a:lnSpc>
              <a:spcBef>
                <a:spcPts val="0"/>
              </a:spcBef>
              <a:spcAft>
                <a:spcPts val="0"/>
              </a:spcAft>
              <a:buNone/>
            </a:pPr>
            <a:r>
              <a:rPr lang="ru" sz="900">
                <a:solidFill>
                  <a:schemeClr val="dk1"/>
                </a:solidFill>
                <a:latin typeface="Spectral"/>
                <a:ea typeface="Spectral"/>
                <a:cs typeface="Spectral"/>
                <a:sym typeface="Spectral"/>
              </a:rPr>
              <a:t>Lorem ipsum dolor sit amet, cons ectetuer adipiscing elit, sed diam nonummy. Sed diam nonummy nibh euismod tincidunt ut laoreet dolore. Feugiat nulla facilisis at vero eros et accumsan et iusto odio dignissim qui blandit praesent luptatum zzril delenit augue duis dolore te feugait nulla facilisi.</a:t>
            </a:r>
            <a:endParaRPr sz="900">
              <a:solidFill>
                <a:schemeClr val="dk1"/>
              </a:solidFill>
              <a:latin typeface="Spectral"/>
              <a:ea typeface="Spectral"/>
              <a:cs typeface="Spectral"/>
              <a:sym typeface="Spectral"/>
            </a:endParaRPr>
          </a:p>
          <a:p>
            <a:pPr indent="0" lvl="0" marL="0" rtl="0" algn="just">
              <a:lnSpc>
                <a:spcPct val="115000"/>
              </a:lnSpc>
              <a:spcBef>
                <a:spcPts val="0"/>
              </a:spcBef>
              <a:spcAft>
                <a:spcPts val="0"/>
              </a:spcAft>
              <a:buNone/>
            </a:pPr>
            <a:r>
              <a:rPr lang="ru" sz="900">
                <a:solidFill>
                  <a:schemeClr val="dk1"/>
                </a:solidFill>
                <a:latin typeface="Spectral"/>
                <a:ea typeface="Spectral"/>
                <a:cs typeface="Spectral"/>
                <a:sym typeface="Spectral"/>
              </a:rPr>
              <a:t>Cras elementum augue non tortor faucibus, ac laoreet leo luctus. Aliquam bibendum dapibus purus, quis congue ligula venenatis sit amet. Ut faucibus tincidunt nunc, sit amet blandit dolor accumsan eu. Suspendisse ut aliquet odio. Maecenas sed tortor hendrerit, aliquet justo non, gravida ante. Quisque vehicula, lectus sed tempus suscipit, lorem urna consequat metus, et pulvinar elit neque et magna. </a:t>
            </a:r>
            <a:endParaRPr sz="900">
              <a:solidFill>
                <a:schemeClr val="dk1"/>
              </a:solidFill>
              <a:latin typeface="Spectral"/>
              <a:ea typeface="Spectral"/>
              <a:cs typeface="Spectral"/>
              <a:sym typeface="Spectral"/>
            </a:endParaRPr>
          </a:p>
          <a:p>
            <a:pPr indent="0" lvl="0" marL="0" rtl="0" algn="just">
              <a:lnSpc>
                <a:spcPct val="115000"/>
              </a:lnSpc>
              <a:spcBef>
                <a:spcPts val="0"/>
              </a:spcBef>
              <a:spcAft>
                <a:spcPts val="0"/>
              </a:spcAft>
              <a:buClr>
                <a:schemeClr val="dk1"/>
              </a:buClr>
              <a:buSzPts val="1100"/>
              <a:buFont typeface="Arial"/>
              <a:buNone/>
            </a:pPr>
            <a:r>
              <a:rPr lang="ru" sz="900">
                <a:solidFill>
                  <a:schemeClr val="dk1"/>
                </a:solidFill>
                <a:latin typeface="Spectral"/>
                <a:ea typeface="Spectral"/>
                <a:cs typeface="Spectral"/>
                <a:sym typeface="Spectral"/>
              </a:rPr>
              <a:t>Morbi lacus augue, faucibus eu tincidunt quis, maximus vel lacus. In consequat posuere leo aliquet egestas. Fusce non nisi ut lacus tristique suscipit. Sed consequat rhoncus nibh nec laoreet. Pellentesque at elementum dui, ut luctus velit. Phasellus id orci arcu.</a:t>
            </a:r>
            <a:endParaRPr sz="900">
              <a:solidFill>
                <a:schemeClr val="dk1"/>
              </a:solidFill>
              <a:latin typeface="Spectral"/>
              <a:ea typeface="Spectral"/>
              <a:cs typeface="Spectral"/>
              <a:sym typeface="Spectral"/>
            </a:endParaRPr>
          </a:p>
        </p:txBody>
      </p:sp>
      <p:pic>
        <p:nvPicPr>
          <p:cNvPr id="266" name="Google Shape;266;p18"/>
          <p:cNvPicPr preferRelativeResize="0"/>
          <p:nvPr/>
        </p:nvPicPr>
        <p:blipFill rotWithShape="1">
          <a:blip r:embed="rId3">
            <a:alphaModFix/>
          </a:blip>
          <a:srcRect b="-100" l="48025" r="222" t="0"/>
          <a:stretch/>
        </p:blipFill>
        <p:spPr>
          <a:xfrm>
            <a:off x="3873600" y="824800"/>
            <a:ext cx="3322549" cy="9090524"/>
          </a:xfrm>
          <a:prstGeom prst="rect">
            <a:avLst/>
          </a:prstGeom>
          <a:noFill/>
          <a:ln>
            <a:noFill/>
          </a:ln>
        </p:spPr>
      </p:pic>
      <p:cxnSp>
        <p:nvCxnSpPr>
          <p:cNvPr id="267" name="Google Shape;267;p18"/>
          <p:cNvCxnSpPr/>
          <p:nvPr/>
        </p:nvCxnSpPr>
        <p:spPr>
          <a:xfrm>
            <a:off x="352425" y="638175"/>
            <a:ext cx="6858000" cy="0"/>
          </a:xfrm>
          <a:prstGeom prst="straightConnector1">
            <a:avLst/>
          </a:prstGeom>
          <a:noFill/>
          <a:ln cap="flat" cmpd="sng" w="9525">
            <a:solidFill>
              <a:schemeClr val="dk1"/>
            </a:solidFill>
            <a:prstDash val="solid"/>
            <a:round/>
            <a:headEnd len="med" w="med" type="none"/>
            <a:tailEnd len="med" w="med" type="none"/>
          </a:ln>
        </p:spPr>
      </p:cxnSp>
      <p:cxnSp>
        <p:nvCxnSpPr>
          <p:cNvPr id="268" name="Google Shape;268;p18"/>
          <p:cNvCxnSpPr/>
          <p:nvPr/>
        </p:nvCxnSpPr>
        <p:spPr>
          <a:xfrm>
            <a:off x="352425" y="561975"/>
            <a:ext cx="6858000" cy="0"/>
          </a:xfrm>
          <a:prstGeom prst="straightConnector1">
            <a:avLst/>
          </a:prstGeom>
          <a:noFill/>
          <a:ln cap="flat" cmpd="sng" w="38100">
            <a:solidFill>
              <a:schemeClr val="dk1"/>
            </a:solidFill>
            <a:prstDash val="solid"/>
            <a:round/>
            <a:headEnd len="med" w="med" type="none"/>
            <a:tailEnd len="med" w="med" type="none"/>
          </a:ln>
        </p:spPr>
      </p:cxnSp>
      <p:sp>
        <p:nvSpPr>
          <p:cNvPr id="269" name="Google Shape;269;p18"/>
          <p:cNvSpPr txBox="1"/>
          <p:nvPr/>
        </p:nvSpPr>
        <p:spPr>
          <a:xfrm>
            <a:off x="352425" y="321900"/>
            <a:ext cx="15705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chemeClr val="dk1"/>
                </a:solidFill>
                <a:latin typeface="Lora"/>
                <a:ea typeface="Lora"/>
                <a:cs typeface="Lora"/>
                <a:sym typeface="Lora"/>
              </a:rPr>
              <a:t>Newspaper</a:t>
            </a:r>
            <a:endParaRPr sz="1100">
              <a:latin typeface="Lora"/>
              <a:ea typeface="Lora"/>
              <a:cs typeface="Lora"/>
              <a:sym typeface="Lora"/>
            </a:endParaRPr>
          </a:p>
        </p:txBody>
      </p:sp>
      <p:sp>
        <p:nvSpPr>
          <p:cNvPr id="270" name="Google Shape;270;p18"/>
          <p:cNvSpPr txBox="1"/>
          <p:nvPr/>
        </p:nvSpPr>
        <p:spPr>
          <a:xfrm>
            <a:off x="2934900" y="321900"/>
            <a:ext cx="1690200" cy="169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100">
                <a:latin typeface="Lora"/>
                <a:ea typeface="Lora"/>
                <a:cs typeface="Lora"/>
                <a:sym typeface="Lora"/>
              </a:rPr>
              <a:t>Thursday, July 8, 2021</a:t>
            </a:r>
            <a:endParaRPr sz="1100">
              <a:latin typeface="Lora"/>
              <a:ea typeface="Lora"/>
              <a:cs typeface="Lora"/>
              <a:sym typeface="Lora"/>
            </a:endParaRPr>
          </a:p>
        </p:txBody>
      </p:sp>
      <p:sp>
        <p:nvSpPr>
          <p:cNvPr id="271" name="Google Shape;271;p18"/>
          <p:cNvSpPr txBox="1"/>
          <p:nvPr/>
        </p:nvSpPr>
        <p:spPr>
          <a:xfrm>
            <a:off x="5628600" y="321900"/>
            <a:ext cx="1570500" cy="1692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100">
                <a:solidFill>
                  <a:schemeClr val="dk1"/>
                </a:solidFill>
                <a:latin typeface="Lora"/>
                <a:ea typeface="Lora"/>
                <a:cs typeface="Lora"/>
                <a:sym typeface="Lora"/>
              </a:rPr>
              <a:t>Page 6</a:t>
            </a:r>
            <a:endParaRPr sz="1100">
              <a:latin typeface="Lora"/>
              <a:ea typeface="Lora"/>
              <a:cs typeface="Lora"/>
              <a:sym typeface="Lor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