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Roboto"/>
      <p:regular r:id="rId12"/>
      <p:bold r:id="rId13"/>
      <p:italic r:id="rId14"/>
      <p:boldItalic r:id="rId15"/>
    </p:embeddedFont>
    <p:embeddedFont>
      <p:font typeface="Roboto Medium"/>
      <p:regular r:id="rId16"/>
      <p:bold r:id="rId17"/>
      <p:italic r:id="rId18"/>
      <p:boldItalic r:id="rId19"/>
    </p:embeddedFont>
    <p:embeddedFont>
      <p:font typeface="Abril Fatface"/>
      <p:regular r:id="rId20"/>
    </p:embeddedFont>
    <p:embeddedFont>
      <p:font typeface="Spectral"/>
      <p:regular r:id="rId21"/>
      <p:bold r:id="rId22"/>
      <p:italic r:id="rId23"/>
      <p:boldItalic r:id="rId24"/>
    </p:embeddedFont>
    <p:embeddedFont>
      <p:font typeface="Roboto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
          <p15:clr>
            <a:srgbClr val="9AA0A6"/>
          </p15:clr>
        </p15:guide>
        <p15:guide id="2" orient="horz" pos="6508">
          <p15:clr>
            <a:srgbClr val="9AA0A6"/>
          </p15:clr>
        </p15:guide>
        <p15:guide id="3" pos="227">
          <p15:clr>
            <a:srgbClr val="9AA0A6"/>
          </p15:clr>
        </p15:guide>
        <p15:guide id="4" pos="4542">
          <p15:clr>
            <a:srgbClr val="9AA0A6"/>
          </p15:clr>
        </p15:guide>
        <p15:guide id="5" pos="1587">
          <p15:clr>
            <a:srgbClr val="9AA0A6"/>
          </p15:clr>
        </p15:guide>
        <p15:guide id="6" pos="1701">
          <p15:clr>
            <a:srgbClr val="9AA0A6"/>
          </p15:clr>
        </p15:guide>
        <p15:guide id="7" pos="3061">
          <p15:clr>
            <a:srgbClr val="9AA0A6"/>
          </p15:clr>
        </p15:guide>
        <p15:guide id="8" pos="3175">
          <p15:clr>
            <a:srgbClr val="9AA0A6"/>
          </p15:clr>
        </p15:guide>
        <p15:guide id="9" orient="horz" pos="5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 orient="horz"/>
        <p:guide pos="6508" orient="horz"/>
        <p:guide pos="227"/>
        <p:guide pos="4542"/>
        <p:guide pos="1587"/>
        <p:guide pos="1701"/>
        <p:guide pos="3061"/>
        <p:guide pos="3175"/>
        <p:guide pos="5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brilFatface-regular.fntdata"/><Relationship Id="rId22" Type="http://schemas.openxmlformats.org/officeDocument/2006/relationships/font" Target="fonts/Spectral-bold.fntdata"/><Relationship Id="rId21" Type="http://schemas.openxmlformats.org/officeDocument/2006/relationships/font" Target="fonts/Spectral-regular.fntdata"/><Relationship Id="rId24" Type="http://schemas.openxmlformats.org/officeDocument/2006/relationships/font" Target="fonts/Spectral-boldItalic.fntdata"/><Relationship Id="rId23" Type="http://schemas.openxmlformats.org/officeDocument/2006/relationships/font" Target="fonts/Spectral-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Light-bold.fntdata"/><Relationship Id="rId25" Type="http://schemas.openxmlformats.org/officeDocument/2006/relationships/font" Target="fonts/RobotoLight-regular.fntdata"/><Relationship Id="rId28" Type="http://schemas.openxmlformats.org/officeDocument/2006/relationships/font" Target="fonts/RobotoLight-boldItalic.fntdata"/><Relationship Id="rId27" Type="http://schemas.openxmlformats.org/officeDocument/2006/relationships/font" Target="fonts/Roboto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RobotoMedium-bold.fntdata"/><Relationship Id="rId16" Type="http://schemas.openxmlformats.org/officeDocument/2006/relationships/font" Target="fonts/RobotoMedium-regular.fntdata"/><Relationship Id="rId19" Type="http://schemas.openxmlformats.org/officeDocument/2006/relationships/font" Target="fonts/RobotoMedium-boldItalic.fntdata"/><Relationship Id="rId18" Type="http://schemas.openxmlformats.org/officeDocument/2006/relationships/font" Target="fonts/Roboto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2de96da3_0_5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2de96da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62de96da3_0_11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62de96da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62de96da3_0_17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62de96da3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62de96da3_0_2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62de96da3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62de96da3_0_28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62de96da3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5.jpg"/><Relationship Id="rId5"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3.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5044750" y="5978675"/>
            <a:ext cx="2160000" cy="435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rotWithShape="1">
          <a:blip r:embed="rId3">
            <a:alphaModFix/>
          </a:blip>
          <a:srcRect b="1652" l="19221" r="6389" t="1729"/>
          <a:stretch/>
        </p:blipFill>
        <p:spPr>
          <a:xfrm>
            <a:off x="5148000" y="8470475"/>
            <a:ext cx="1943977" cy="1736000"/>
          </a:xfrm>
          <a:prstGeom prst="rect">
            <a:avLst/>
          </a:prstGeom>
          <a:noFill/>
          <a:ln>
            <a:noFill/>
          </a:ln>
        </p:spPr>
      </p:pic>
      <p:cxnSp>
        <p:nvCxnSpPr>
          <p:cNvPr id="56" name="Google Shape;56;p13"/>
          <p:cNvCxnSpPr/>
          <p:nvPr/>
        </p:nvCxnSpPr>
        <p:spPr>
          <a:xfrm>
            <a:off x="360000" y="981675"/>
            <a:ext cx="6840000" cy="0"/>
          </a:xfrm>
          <a:prstGeom prst="straightConnector1">
            <a:avLst/>
          </a:prstGeom>
          <a:noFill/>
          <a:ln cap="flat" cmpd="sng" w="28575">
            <a:solidFill>
              <a:schemeClr val="dk1"/>
            </a:solidFill>
            <a:prstDash val="solid"/>
            <a:round/>
            <a:headEnd len="med" w="med" type="none"/>
            <a:tailEnd len="med" w="med" type="none"/>
          </a:ln>
        </p:spPr>
      </p:cxnSp>
      <p:cxnSp>
        <p:nvCxnSpPr>
          <p:cNvPr id="57" name="Google Shape;57;p13"/>
          <p:cNvCxnSpPr/>
          <p:nvPr/>
        </p:nvCxnSpPr>
        <p:spPr>
          <a:xfrm>
            <a:off x="360000" y="933625"/>
            <a:ext cx="6840000" cy="0"/>
          </a:xfrm>
          <a:prstGeom prst="straightConnector1">
            <a:avLst/>
          </a:prstGeom>
          <a:noFill/>
          <a:ln cap="flat" cmpd="sng" w="9525">
            <a:solidFill>
              <a:schemeClr val="dk1"/>
            </a:solidFill>
            <a:prstDash val="solid"/>
            <a:round/>
            <a:headEnd len="med" w="med" type="none"/>
            <a:tailEnd len="med" w="med" type="none"/>
          </a:ln>
        </p:spPr>
      </p:cxnSp>
      <p:sp>
        <p:nvSpPr>
          <p:cNvPr id="58" name="Google Shape;58;p13"/>
          <p:cNvSpPr txBox="1"/>
          <p:nvPr/>
        </p:nvSpPr>
        <p:spPr>
          <a:xfrm>
            <a:off x="1036800" y="210100"/>
            <a:ext cx="54864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800">
                <a:latin typeface="Abril Fatface"/>
                <a:ea typeface="Abril Fatface"/>
                <a:cs typeface="Abril Fatface"/>
                <a:sym typeface="Abril Fatface"/>
              </a:rPr>
              <a:t>The Daily News</a:t>
            </a:r>
            <a:endParaRPr sz="3800">
              <a:latin typeface="Abril Fatface"/>
              <a:ea typeface="Abril Fatface"/>
              <a:cs typeface="Abril Fatface"/>
              <a:sym typeface="Abril Fatface"/>
            </a:endParaRPr>
          </a:p>
        </p:txBody>
      </p:sp>
      <p:sp>
        <p:nvSpPr>
          <p:cNvPr id="59" name="Google Shape;59;p13"/>
          <p:cNvSpPr txBox="1"/>
          <p:nvPr/>
        </p:nvSpPr>
        <p:spPr>
          <a:xfrm>
            <a:off x="336188" y="317888"/>
            <a:ext cx="15165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200">
                <a:latin typeface="Spectral"/>
                <a:ea typeface="Spectral"/>
                <a:cs typeface="Spectral"/>
                <a:sym typeface="Spectral"/>
              </a:rPr>
              <a:t>Nonummy nibh</a:t>
            </a:r>
            <a:endParaRPr b="1" sz="1200">
              <a:latin typeface="Spectral"/>
              <a:ea typeface="Spectral"/>
              <a:cs typeface="Spectral"/>
              <a:sym typeface="Spectral"/>
            </a:endParaRPr>
          </a:p>
          <a:p>
            <a:pPr indent="0" lvl="0" marL="0" rtl="0" algn="l">
              <a:lnSpc>
                <a:spcPct val="115000"/>
              </a:lnSpc>
              <a:spcBef>
                <a:spcPts val="0"/>
              </a:spcBef>
              <a:spcAft>
                <a:spcPts val="0"/>
              </a:spcAft>
              <a:buNone/>
            </a:pPr>
            <a:r>
              <a:rPr lang="ru" sz="1200">
                <a:latin typeface="Spectral"/>
                <a:ea typeface="Spectral"/>
                <a:cs typeface="Spectral"/>
                <a:sym typeface="Spectral"/>
              </a:rPr>
              <a:t>Euismod tincidunt</a:t>
            </a:r>
            <a:endParaRPr sz="1200">
              <a:latin typeface="Spectral"/>
              <a:ea typeface="Spectral"/>
              <a:cs typeface="Spectral"/>
              <a:sym typeface="Spectral"/>
            </a:endParaRPr>
          </a:p>
        </p:txBody>
      </p:sp>
      <p:sp>
        <p:nvSpPr>
          <p:cNvPr id="60" name="Google Shape;60;p13"/>
          <p:cNvSpPr/>
          <p:nvPr/>
        </p:nvSpPr>
        <p:spPr>
          <a:xfrm>
            <a:off x="360000" y="1166217"/>
            <a:ext cx="6840000" cy="684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359975" y="1200417"/>
            <a:ext cx="6840000" cy="6156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b="1" lang="ru" sz="4000">
                <a:latin typeface="Roboto"/>
                <a:ea typeface="Roboto"/>
                <a:cs typeface="Roboto"/>
                <a:sym typeface="Roboto"/>
              </a:rPr>
              <a:t>NOSTRUD &amp; EXERCI TATION</a:t>
            </a:r>
            <a:endParaRPr b="1" sz="4000">
              <a:latin typeface="Roboto"/>
              <a:ea typeface="Roboto"/>
              <a:cs typeface="Roboto"/>
              <a:sym typeface="Roboto"/>
            </a:endParaRPr>
          </a:p>
        </p:txBody>
      </p:sp>
      <p:sp>
        <p:nvSpPr>
          <p:cNvPr id="62" name="Google Shape;62;p13"/>
          <p:cNvSpPr txBox="1"/>
          <p:nvPr/>
        </p:nvSpPr>
        <p:spPr>
          <a:xfrm>
            <a:off x="6033150" y="317888"/>
            <a:ext cx="1185900" cy="3972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b="1" lang="ru" sz="1200">
                <a:solidFill>
                  <a:schemeClr val="dk1"/>
                </a:solidFill>
                <a:latin typeface="Spectral"/>
                <a:ea typeface="Spectral"/>
                <a:cs typeface="Spectral"/>
                <a:sym typeface="Spectral"/>
              </a:rPr>
              <a:t>Tuesday, May</a:t>
            </a:r>
            <a:r>
              <a:rPr lang="ru" sz="1200">
                <a:solidFill>
                  <a:schemeClr val="dk1"/>
                </a:solidFill>
                <a:latin typeface="Spectral"/>
                <a:ea typeface="Spectral"/>
                <a:cs typeface="Spectral"/>
                <a:sym typeface="Spectral"/>
              </a:rPr>
              <a:t> </a:t>
            </a:r>
            <a:endParaRPr sz="1200">
              <a:solidFill>
                <a:schemeClr val="dk1"/>
              </a:solidFill>
              <a:latin typeface="Spectral"/>
              <a:ea typeface="Spectral"/>
              <a:cs typeface="Spectral"/>
              <a:sym typeface="Spectral"/>
            </a:endParaRPr>
          </a:p>
          <a:p>
            <a:pPr indent="0" lvl="0" marL="0" rtl="0" algn="r">
              <a:lnSpc>
                <a:spcPct val="115000"/>
              </a:lnSpc>
              <a:spcBef>
                <a:spcPts val="0"/>
              </a:spcBef>
              <a:spcAft>
                <a:spcPts val="0"/>
              </a:spcAft>
              <a:buNone/>
            </a:pPr>
            <a:r>
              <a:rPr lang="ru" sz="1200">
                <a:solidFill>
                  <a:schemeClr val="dk1"/>
                </a:solidFill>
                <a:latin typeface="Spectral"/>
                <a:ea typeface="Spectral"/>
                <a:cs typeface="Spectral"/>
                <a:sym typeface="Spectral"/>
              </a:rPr>
              <a:t>8th, 2021</a:t>
            </a:r>
            <a:endParaRPr sz="1200">
              <a:latin typeface="Spectral"/>
              <a:ea typeface="Spectral"/>
              <a:cs typeface="Spectral"/>
              <a:sym typeface="Spectral"/>
            </a:endParaRPr>
          </a:p>
        </p:txBody>
      </p:sp>
      <p:pic>
        <p:nvPicPr>
          <p:cNvPr id="63" name="Google Shape;63;p13"/>
          <p:cNvPicPr preferRelativeResize="0"/>
          <p:nvPr/>
        </p:nvPicPr>
        <p:blipFill>
          <a:blip r:embed="rId4">
            <a:alphaModFix/>
          </a:blip>
          <a:stretch>
            <a:fillRect/>
          </a:stretch>
        </p:blipFill>
        <p:spPr>
          <a:xfrm>
            <a:off x="360000" y="2033450"/>
            <a:ext cx="6840003" cy="3762000"/>
          </a:xfrm>
          <a:prstGeom prst="rect">
            <a:avLst/>
          </a:prstGeom>
          <a:noFill/>
          <a:ln>
            <a:noFill/>
          </a:ln>
        </p:spPr>
      </p:pic>
      <p:grpSp>
        <p:nvGrpSpPr>
          <p:cNvPr id="64" name="Google Shape;64;p13"/>
          <p:cNvGrpSpPr/>
          <p:nvPr/>
        </p:nvGrpSpPr>
        <p:grpSpPr>
          <a:xfrm>
            <a:off x="4076700" y="1931450"/>
            <a:ext cx="3038525" cy="1593325"/>
            <a:chOff x="4076700" y="2474375"/>
            <a:chExt cx="3038525" cy="1593325"/>
          </a:xfrm>
        </p:grpSpPr>
        <p:sp>
          <p:nvSpPr>
            <p:cNvPr id="65" name="Google Shape;65;p13"/>
            <p:cNvSpPr txBox="1"/>
            <p:nvPr/>
          </p:nvSpPr>
          <p:spPr>
            <a:xfrm>
              <a:off x="4162425" y="2705938"/>
              <a:ext cx="2724300" cy="692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ru" sz="1500">
                  <a:solidFill>
                    <a:schemeClr val="lt1"/>
                  </a:solidFill>
                  <a:latin typeface="Roboto Medium"/>
                  <a:ea typeface="Roboto Medium"/>
                  <a:cs typeface="Roboto Medium"/>
                  <a:sym typeface="Roboto Medium"/>
                </a:rPr>
                <a:t>   LOREM IPSUM DOLOR SIT AMET, CONSECTETUER ADIPISCING ELIT, SED DIAM</a:t>
              </a:r>
              <a:endParaRPr i="1" sz="1500">
                <a:solidFill>
                  <a:schemeClr val="lt1"/>
                </a:solidFill>
                <a:latin typeface="Roboto Medium"/>
                <a:ea typeface="Roboto Medium"/>
                <a:cs typeface="Roboto Medium"/>
                <a:sym typeface="Roboto Medium"/>
              </a:endParaRPr>
            </a:p>
          </p:txBody>
        </p:sp>
        <p:sp>
          <p:nvSpPr>
            <p:cNvPr id="66" name="Google Shape;66;p13"/>
            <p:cNvSpPr txBox="1"/>
            <p:nvPr/>
          </p:nvSpPr>
          <p:spPr>
            <a:xfrm>
              <a:off x="4076700" y="2474375"/>
              <a:ext cx="423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000">
                  <a:solidFill>
                    <a:schemeClr val="lt1"/>
                  </a:solidFill>
                  <a:latin typeface="Roboto"/>
                  <a:ea typeface="Roboto"/>
                  <a:cs typeface="Roboto"/>
                  <a:sym typeface="Roboto"/>
                </a:rPr>
                <a:t>“</a:t>
              </a:r>
              <a:endParaRPr sz="6000">
                <a:solidFill>
                  <a:schemeClr val="lt1"/>
                </a:solidFill>
                <a:latin typeface="Roboto"/>
                <a:ea typeface="Roboto"/>
                <a:cs typeface="Roboto"/>
                <a:sym typeface="Roboto"/>
              </a:endParaRPr>
            </a:p>
          </p:txBody>
        </p:sp>
        <p:sp>
          <p:nvSpPr>
            <p:cNvPr id="67" name="Google Shape;67;p13"/>
            <p:cNvSpPr txBox="1"/>
            <p:nvPr/>
          </p:nvSpPr>
          <p:spPr>
            <a:xfrm>
              <a:off x="6691325" y="2959500"/>
              <a:ext cx="423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000">
                  <a:solidFill>
                    <a:schemeClr val="lt1"/>
                  </a:solidFill>
                  <a:latin typeface="Roboto"/>
                  <a:ea typeface="Roboto"/>
                  <a:cs typeface="Roboto"/>
                  <a:sym typeface="Roboto"/>
                </a:rPr>
                <a:t>”</a:t>
              </a:r>
              <a:endParaRPr sz="6000">
                <a:solidFill>
                  <a:schemeClr val="lt1"/>
                </a:solidFill>
                <a:latin typeface="Roboto"/>
                <a:ea typeface="Roboto"/>
                <a:cs typeface="Roboto"/>
                <a:sym typeface="Roboto"/>
              </a:endParaRPr>
            </a:p>
          </p:txBody>
        </p:sp>
      </p:grpSp>
      <p:sp>
        <p:nvSpPr>
          <p:cNvPr id="68" name="Google Shape;68;p13"/>
          <p:cNvSpPr txBox="1"/>
          <p:nvPr/>
        </p:nvSpPr>
        <p:spPr>
          <a:xfrm>
            <a:off x="355238" y="5883425"/>
            <a:ext cx="2160000" cy="124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latin typeface="Abril Fatface"/>
                <a:ea typeface="Abril Fatface"/>
                <a:cs typeface="Abril Fatface"/>
                <a:sym typeface="Abril Fatface"/>
              </a:rPr>
              <a:t>Nostrud exerci tation ullamcorper</a:t>
            </a:r>
            <a:endParaRPr sz="2700">
              <a:latin typeface="Abril Fatface"/>
              <a:ea typeface="Abril Fatface"/>
              <a:cs typeface="Abril Fatface"/>
              <a:sym typeface="Abril Fatface"/>
            </a:endParaRPr>
          </a:p>
        </p:txBody>
      </p:sp>
      <p:sp>
        <p:nvSpPr>
          <p:cNvPr id="69" name="Google Shape;69;p13"/>
          <p:cNvSpPr txBox="1"/>
          <p:nvPr/>
        </p:nvSpPr>
        <p:spPr>
          <a:xfrm>
            <a:off x="360000" y="7219463"/>
            <a:ext cx="21600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Roboto"/>
                <a:ea typeface="Roboto"/>
                <a:cs typeface="Roboto"/>
                <a:sym typeface="Roboto"/>
              </a:rPr>
              <a:t>Quis nostrud exerci tation ullamcorper suscipit lobortis nisl ut aliquip ex ea commodo consequat. Duis autem vel eum iriure dolor in hendrerit in vulputate velit esse molestie consequat.</a:t>
            </a:r>
            <a:endParaRPr sz="1100">
              <a:latin typeface="Roboto"/>
              <a:ea typeface="Roboto"/>
              <a:cs typeface="Roboto"/>
              <a:sym typeface="Roboto"/>
            </a:endParaRPr>
          </a:p>
        </p:txBody>
      </p:sp>
      <p:pic>
        <p:nvPicPr>
          <p:cNvPr id="70" name="Google Shape;70;p13"/>
          <p:cNvPicPr preferRelativeResize="0"/>
          <p:nvPr/>
        </p:nvPicPr>
        <p:blipFill rotWithShape="1">
          <a:blip r:embed="rId5">
            <a:alphaModFix/>
          </a:blip>
          <a:srcRect b="0" l="22893" r="15332" t="21457"/>
          <a:stretch/>
        </p:blipFill>
        <p:spPr>
          <a:xfrm>
            <a:off x="360000" y="8501475"/>
            <a:ext cx="2164803" cy="1834424"/>
          </a:xfrm>
          <a:prstGeom prst="rect">
            <a:avLst/>
          </a:prstGeom>
          <a:noFill/>
          <a:ln>
            <a:noFill/>
          </a:ln>
        </p:spPr>
      </p:pic>
      <p:sp>
        <p:nvSpPr>
          <p:cNvPr id="71" name="Google Shape;71;p13"/>
          <p:cNvSpPr txBox="1"/>
          <p:nvPr/>
        </p:nvSpPr>
        <p:spPr>
          <a:xfrm>
            <a:off x="3233750" y="5550300"/>
            <a:ext cx="423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000">
                <a:solidFill>
                  <a:schemeClr val="lt1"/>
                </a:solidFill>
                <a:latin typeface="Roboto"/>
                <a:ea typeface="Roboto"/>
                <a:cs typeface="Roboto"/>
                <a:sym typeface="Roboto"/>
              </a:rPr>
              <a:t>”</a:t>
            </a:r>
            <a:endParaRPr sz="6000">
              <a:solidFill>
                <a:schemeClr val="lt1"/>
              </a:solidFill>
              <a:latin typeface="Roboto"/>
              <a:ea typeface="Roboto"/>
              <a:cs typeface="Roboto"/>
              <a:sym typeface="Roboto"/>
            </a:endParaRPr>
          </a:p>
        </p:txBody>
      </p:sp>
      <p:grpSp>
        <p:nvGrpSpPr>
          <p:cNvPr id="72" name="Google Shape;72;p13"/>
          <p:cNvGrpSpPr/>
          <p:nvPr/>
        </p:nvGrpSpPr>
        <p:grpSpPr>
          <a:xfrm>
            <a:off x="1207750" y="8461196"/>
            <a:ext cx="1321775" cy="1962692"/>
            <a:chOff x="1207750" y="8461196"/>
            <a:chExt cx="1321775" cy="1962692"/>
          </a:xfrm>
        </p:grpSpPr>
        <p:sp>
          <p:nvSpPr>
            <p:cNvPr id="73" name="Google Shape;73;p13"/>
            <p:cNvSpPr txBox="1"/>
            <p:nvPr/>
          </p:nvSpPr>
          <p:spPr>
            <a:xfrm>
              <a:off x="1495425" y="8635600"/>
              <a:ext cx="816300" cy="13377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ru" sz="1100">
                  <a:solidFill>
                    <a:schemeClr val="lt1"/>
                  </a:solidFill>
                  <a:latin typeface="Roboto"/>
                  <a:ea typeface="Roboto"/>
                  <a:cs typeface="Roboto"/>
                  <a:sym typeface="Roboto"/>
                </a:rPr>
                <a:t>VESTIBULUM ANTE IPSUM PRIMIS IN FAUCIBUS ORCI LUCTUS</a:t>
              </a:r>
              <a:endParaRPr i="1" sz="1100">
                <a:solidFill>
                  <a:schemeClr val="lt1"/>
                </a:solidFill>
                <a:latin typeface="Roboto Medium"/>
                <a:ea typeface="Roboto Medium"/>
                <a:cs typeface="Roboto Medium"/>
                <a:sym typeface="Roboto Medium"/>
              </a:endParaRPr>
            </a:p>
          </p:txBody>
        </p:sp>
        <p:sp>
          <p:nvSpPr>
            <p:cNvPr id="74" name="Google Shape;74;p13"/>
            <p:cNvSpPr txBox="1"/>
            <p:nvPr/>
          </p:nvSpPr>
          <p:spPr>
            <a:xfrm>
              <a:off x="1207750" y="8461196"/>
              <a:ext cx="423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4000">
                  <a:solidFill>
                    <a:schemeClr val="lt1"/>
                  </a:solidFill>
                  <a:latin typeface="Roboto"/>
                  <a:ea typeface="Roboto"/>
                  <a:cs typeface="Roboto"/>
                  <a:sym typeface="Roboto"/>
                </a:rPr>
                <a:t>“</a:t>
              </a:r>
              <a:endParaRPr sz="4000">
                <a:solidFill>
                  <a:schemeClr val="lt1"/>
                </a:solidFill>
                <a:latin typeface="Roboto"/>
                <a:ea typeface="Roboto"/>
                <a:cs typeface="Roboto"/>
                <a:sym typeface="Roboto"/>
              </a:endParaRPr>
            </a:p>
          </p:txBody>
        </p:sp>
        <p:sp>
          <p:nvSpPr>
            <p:cNvPr id="75" name="Google Shape;75;p13"/>
            <p:cNvSpPr txBox="1"/>
            <p:nvPr/>
          </p:nvSpPr>
          <p:spPr>
            <a:xfrm>
              <a:off x="2105625" y="9623488"/>
              <a:ext cx="423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4000">
                  <a:solidFill>
                    <a:schemeClr val="lt1"/>
                  </a:solidFill>
                  <a:latin typeface="Roboto"/>
                  <a:ea typeface="Roboto"/>
                  <a:cs typeface="Roboto"/>
                  <a:sym typeface="Roboto"/>
                </a:rPr>
                <a:t>”</a:t>
              </a:r>
              <a:endParaRPr sz="4000">
                <a:solidFill>
                  <a:schemeClr val="lt1"/>
                </a:solidFill>
                <a:latin typeface="Roboto"/>
                <a:ea typeface="Roboto"/>
                <a:cs typeface="Roboto"/>
                <a:sym typeface="Roboto"/>
              </a:endParaRPr>
            </a:p>
          </p:txBody>
        </p:sp>
      </p:grpSp>
      <p:sp>
        <p:nvSpPr>
          <p:cNvPr id="76" name="Google Shape;76;p13"/>
          <p:cNvSpPr txBox="1"/>
          <p:nvPr/>
        </p:nvSpPr>
        <p:spPr>
          <a:xfrm>
            <a:off x="2700000" y="5954850"/>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Roboto"/>
                <a:ea typeface="Roboto"/>
                <a:cs typeface="Roboto"/>
                <a:sym typeface="Roboto"/>
              </a:rPr>
              <a:t>Vulputate molestie. Curabitur euismod libero in purus vestibulum viverra. Nunc risus lorem, interdum et congue sed, volutpat id turpis. Vestibulum ante ipsum primis in faucibus orci luctus et ultrices posuere cubilia curae; Suspendisse euismod in orci egestas faucibus.</a:t>
            </a:r>
            <a:endParaRPr sz="1100">
              <a:latin typeface="Roboto"/>
              <a:ea typeface="Roboto"/>
              <a:cs typeface="Roboto"/>
              <a:sym typeface="Roboto"/>
            </a:endParaRPr>
          </a:p>
        </p:txBody>
      </p:sp>
      <p:sp>
        <p:nvSpPr>
          <p:cNvPr id="77" name="Google Shape;77;p13"/>
          <p:cNvSpPr txBox="1"/>
          <p:nvPr/>
        </p:nvSpPr>
        <p:spPr>
          <a:xfrm>
            <a:off x="2700000" y="8981550"/>
            <a:ext cx="2160000" cy="13884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sz="1100">
                <a:latin typeface="Roboto"/>
                <a:ea typeface="Roboto"/>
                <a:cs typeface="Roboto"/>
                <a:sym typeface="Roboto"/>
              </a:rPr>
              <a:t>Lorem ipsum dolor sit amet, consectetuer adipiscing elit, sed diam nonummy nibh euismod tincidunt ut laoreet dolore magna aliquam erat volutpat. Ut wisi enim ad minim veniam quis </a:t>
            </a:r>
            <a:r>
              <a:rPr lang="ru" sz="1100">
                <a:solidFill>
                  <a:schemeClr val="dk1"/>
                </a:solidFill>
                <a:latin typeface="Roboto"/>
                <a:ea typeface="Roboto"/>
                <a:cs typeface="Roboto"/>
                <a:sym typeface="Roboto"/>
              </a:rPr>
              <a:t>laoreet dolore magna.</a:t>
            </a:r>
            <a:endParaRPr sz="1100">
              <a:latin typeface="Roboto"/>
              <a:ea typeface="Roboto"/>
              <a:cs typeface="Roboto"/>
              <a:sym typeface="Roboto"/>
            </a:endParaRPr>
          </a:p>
        </p:txBody>
      </p:sp>
      <p:sp>
        <p:nvSpPr>
          <p:cNvPr id="78" name="Google Shape;78;p13"/>
          <p:cNvSpPr txBox="1"/>
          <p:nvPr/>
        </p:nvSpPr>
        <p:spPr>
          <a:xfrm>
            <a:off x="5141838" y="6016925"/>
            <a:ext cx="19944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chemeClr val="lt1"/>
                </a:solidFill>
                <a:latin typeface="Abril Fatface"/>
                <a:ea typeface="Abril Fatface"/>
                <a:cs typeface="Abril Fatface"/>
                <a:sym typeface="Abril Fatface"/>
              </a:rPr>
              <a:t>Laoreet dolore</a:t>
            </a:r>
            <a:endParaRPr sz="2100">
              <a:solidFill>
                <a:schemeClr val="lt1"/>
              </a:solidFill>
              <a:latin typeface="Abril Fatface"/>
              <a:ea typeface="Abril Fatface"/>
              <a:cs typeface="Abril Fatface"/>
              <a:sym typeface="Abril Fatface"/>
            </a:endParaRPr>
          </a:p>
          <a:p>
            <a:pPr indent="0" lvl="0" marL="0" rtl="0" algn="l">
              <a:spcBef>
                <a:spcPts val="0"/>
              </a:spcBef>
              <a:spcAft>
                <a:spcPts val="0"/>
              </a:spcAft>
              <a:buNone/>
            </a:pPr>
            <a:r>
              <a:rPr lang="ru" sz="2100">
                <a:solidFill>
                  <a:schemeClr val="lt1"/>
                </a:solidFill>
                <a:latin typeface="Abril Fatface"/>
                <a:ea typeface="Abril Fatface"/>
                <a:cs typeface="Abril Fatface"/>
                <a:sym typeface="Abril Fatface"/>
              </a:rPr>
              <a:t>magna aliquam</a:t>
            </a:r>
            <a:endParaRPr sz="2100">
              <a:solidFill>
                <a:schemeClr val="lt1"/>
              </a:solidFill>
              <a:latin typeface="Abril Fatface"/>
              <a:ea typeface="Abril Fatface"/>
              <a:cs typeface="Abril Fatface"/>
              <a:sym typeface="Abril Fatface"/>
            </a:endParaRPr>
          </a:p>
        </p:txBody>
      </p:sp>
      <p:sp>
        <p:nvSpPr>
          <p:cNvPr id="79" name="Google Shape;79;p13"/>
          <p:cNvSpPr txBox="1"/>
          <p:nvPr/>
        </p:nvSpPr>
        <p:spPr>
          <a:xfrm>
            <a:off x="5059013" y="6701025"/>
            <a:ext cx="2132400" cy="1680900"/>
          </a:xfrm>
          <a:prstGeom prst="rect">
            <a:avLst/>
          </a:prstGeom>
          <a:noFill/>
          <a:ln>
            <a:noFill/>
          </a:ln>
        </p:spPr>
        <p:txBody>
          <a:bodyPr anchorCtr="0" anchor="t" bIns="0" lIns="91425" spcFirstLastPara="1" rIns="91425" wrap="square" tIns="0">
            <a:spAutoFit/>
          </a:bodyPr>
          <a:lstStyle/>
          <a:p>
            <a:pPr indent="0" lvl="0" marL="0" rtl="0" algn="just">
              <a:lnSpc>
                <a:spcPct val="115000"/>
              </a:lnSpc>
              <a:spcBef>
                <a:spcPts val="0"/>
              </a:spcBef>
              <a:spcAft>
                <a:spcPts val="1100"/>
              </a:spcAft>
              <a:buClr>
                <a:schemeClr val="dk1"/>
              </a:buClr>
              <a:buSzPts val="1100"/>
              <a:buFont typeface="Arial"/>
              <a:buNone/>
            </a:pPr>
            <a:r>
              <a:rPr lang="ru" sz="800">
                <a:solidFill>
                  <a:schemeClr val="lt1"/>
                </a:solidFill>
                <a:latin typeface="Roboto"/>
                <a:ea typeface="Roboto"/>
                <a:cs typeface="Roboto"/>
                <a:sym typeface="Roboto"/>
              </a:rPr>
              <a:t>Donec scelerisque semper finibus. Suspendisse vehicula, augue suscipit fringilla facilisis, massa purus elementum tellus, aliquet condimentum ligula dui nec urna. Quisque viverra ipsum ac facilisis varius. Nullam ut congue ex. Maecenas cursus viverra turpis ut malesuada. Aliquam non neque ac ex hendrerit finibus. Proin imperdiet diam erat, a bibendum lectus dictum sit amet. Pellentesque eget efficitur nibh. In hac habitasse platea dictumst. </a:t>
            </a:r>
            <a:endParaRPr sz="800">
              <a:solidFill>
                <a:schemeClr val="lt1"/>
              </a:solidFill>
              <a:latin typeface="Roboto"/>
              <a:ea typeface="Roboto"/>
              <a:cs typeface="Roboto"/>
              <a:sym typeface="Roboto"/>
            </a:endParaRPr>
          </a:p>
        </p:txBody>
      </p:sp>
      <p:grpSp>
        <p:nvGrpSpPr>
          <p:cNvPr id="80" name="Google Shape;80;p13"/>
          <p:cNvGrpSpPr/>
          <p:nvPr/>
        </p:nvGrpSpPr>
        <p:grpSpPr>
          <a:xfrm>
            <a:off x="2621372" y="7596213"/>
            <a:ext cx="2217043" cy="1973356"/>
            <a:chOff x="943384" y="8961250"/>
            <a:chExt cx="2217043" cy="1973356"/>
          </a:xfrm>
        </p:grpSpPr>
        <p:sp>
          <p:nvSpPr>
            <p:cNvPr id="81" name="Google Shape;81;p13"/>
            <p:cNvSpPr txBox="1"/>
            <p:nvPr/>
          </p:nvSpPr>
          <p:spPr>
            <a:xfrm>
              <a:off x="943384" y="9178538"/>
              <a:ext cx="2014800" cy="10467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i="1" lang="ru" sz="2000">
                  <a:solidFill>
                    <a:schemeClr val="dk1"/>
                  </a:solidFill>
                  <a:latin typeface="Roboto Medium"/>
                  <a:ea typeface="Roboto Medium"/>
                  <a:cs typeface="Roboto Medium"/>
                  <a:sym typeface="Roboto Medium"/>
                </a:rPr>
                <a:t>LAOREET DOLORE MAGNA ALIQUAM ERAT</a:t>
              </a:r>
              <a:endParaRPr i="1" sz="2000">
                <a:solidFill>
                  <a:schemeClr val="dk1"/>
                </a:solidFill>
                <a:latin typeface="Roboto Medium"/>
                <a:ea typeface="Roboto Medium"/>
                <a:cs typeface="Roboto Medium"/>
                <a:sym typeface="Roboto Medium"/>
              </a:endParaRPr>
            </a:p>
          </p:txBody>
        </p:sp>
        <p:sp>
          <p:nvSpPr>
            <p:cNvPr id="82" name="Google Shape;82;p13"/>
            <p:cNvSpPr txBox="1"/>
            <p:nvPr/>
          </p:nvSpPr>
          <p:spPr>
            <a:xfrm>
              <a:off x="964850" y="8961250"/>
              <a:ext cx="423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800">
                  <a:solidFill>
                    <a:schemeClr val="dk1"/>
                  </a:solidFill>
                  <a:latin typeface="Roboto"/>
                  <a:ea typeface="Roboto"/>
                  <a:cs typeface="Roboto"/>
                  <a:sym typeface="Roboto"/>
                </a:rPr>
                <a:t>“</a:t>
              </a:r>
              <a:endParaRPr sz="6800">
                <a:solidFill>
                  <a:schemeClr val="dk1"/>
                </a:solidFill>
                <a:latin typeface="Roboto"/>
                <a:ea typeface="Roboto"/>
                <a:cs typeface="Roboto"/>
                <a:sym typeface="Roboto"/>
              </a:endParaRPr>
            </a:p>
          </p:txBody>
        </p:sp>
        <p:sp>
          <p:nvSpPr>
            <p:cNvPr id="83" name="Google Shape;83;p13"/>
            <p:cNvSpPr txBox="1"/>
            <p:nvPr/>
          </p:nvSpPr>
          <p:spPr>
            <a:xfrm>
              <a:off x="2736527" y="9703106"/>
              <a:ext cx="423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800">
                  <a:solidFill>
                    <a:schemeClr val="dk1"/>
                  </a:solidFill>
                  <a:latin typeface="Roboto"/>
                  <a:ea typeface="Roboto"/>
                  <a:cs typeface="Roboto"/>
                  <a:sym typeface="Roboto"/>
                </a:rPr>
                <a:t>”</a:t>
              </a:r>
              <a:endParaRPr sz="6800">
                <a:solidFill>
                  <a:schemeClr val="dk1"/>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4"/>
          <p:cNvPicPr preferRelativeResize="0"/>
          <p:nvPr/>
        </p:nvPicPr>
        <p:blipFill rotWithShape="1">
          <a:blip r:embed="rId3">
            <a:alphaModFix/>
          </a:blip>
          <a:srcRect b="0" l="0" r="1883" t="0"/>
          <a:stretch/>
        </p:blipFill>
        <p:spPr>
          <a:xfrm>
            <a:off x="361950" y="830837"/>
            <a:ext cx="4499999" cy="3059999"/>
          </a:xfrm>
          <a:prstGeom prst="rect">
            <a:avLst/>
          </a:prstGeom>
          <a:noFill/>
          <a:ln>
            <a:noFill/>
          </a:ln>
        </p:spPr>
      </p:pic>
      <p:sp>
        <p:nvSpPr>
          <p:cNvPr id="89" name="Google Shape;89;p14"/>
          <p:cNvSpPr txBox="1"/>
          <p:nvPr/>
        </p:nvSpPr>
        <p:spPr>
          <a:xfrm>
            <a:off x="250478" y="236175"/>
            <a:ext cx="182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100">
                <a:solidFill>
                  <a:schemeClr val="dk1"/>
                </a:solidFill>
                <a:latin typeface="Spectral"/>
                <a:ea typeface="Spectral"/>
                <a:cs typeface="Spectral"/>
                <a:sym typeface="Spectral"/>
              </a:rPr>
              <a:t>The Daily News</a:t>
            </a:r>
            <a:r>
              <a:rPr lang="ru" sz="1100">
                <a:solidFill>
                  <a:schemeClr val="dk1"/>
                </a:solidFill>
                <a:latin typeface="Spectral"/>
                <a:ea typeface="Spectral"/>
                <a:cs typeface="Spectral"/>
                <a:sym typeface="Spectral"/>
              </a:rPr>
              <a:t>, page 2</a:t>
            </a:r>
            <a:endParaRPr sz="1100">
              <a:solidFill>
                <a:schemeClr val="dk1"/>
              </a:solidFill>
              <a:latin typeface="Spectral"/>
              <a:ea typeface="Spectral"/>
              <a:cs typeface="Spectral"/>
              <a:sym typeface="Spectral"/>
            </a:endParaRPr>
          </a:p>
        </p:txBody>
      </p:sp>
      <p:sp>
        <p:nvSpPr>
          <p:cNvPr id="90" name="Google Shape;90;p14"/>
          <p:cNvSpPr txBox="1"/>
          <p:nvPr/>
        </p:nvSpPr>
        <p:spPr>
          <a:xfrm>
            <a:off x="5524500" y="236175"/>
            <a:ext cx="1751700" cy="261600"/>
          </a:xfrm>
          <a:prstGeom prst="rect">
            <a:avLst/>
          </a:prstGeom>
          <a:noFill/>
          <a:ln>
            <a:noFill/>
          </a:ln>
        </p:spPr>
        <p:txBody>
          <a:bodyPr anchorCtr="0" anchor="t" bIns="0" lIns="91425" spcFirstLastPara="1" rIns="91425" wrap="square" tIns="91425">
            <a:spAutoFit/>
          </a:bodyPr>
          <a:lstStyle/>
          <a:p>
            <a:pPr indent="0" lvl="0" marL="0" rtl="0" algn="r">
              <a:spcBef>
                <a:spcPts val="0"/>
              </a:spcBef>
              <a:spcAft>
                <a:spcPts val="0"/>
              </a:spcAft>
              <a:buNone/>
            </a:pPr>
            <a:r>
              <a:rPr b="1" lang="ru" sz="1100">
                <a:solidFill>
                  <a:schemeClr val="dk1"/>
                </a:solidFill>
                <a:latin typeface="Spectral"/>
                <a:ea typeface="Spectral"/>
                <a:cs typeface="Spectral"/>
                <a:sym typeface="Spectral"/>
              </a:rPr>
              <a:t>Tuesday, May</a:t>
            </a:r>
            <a:r>
              <a:rPr lang="ru" sz="1100">
                <a:solidFill>
                  <a:schemeClr val="dk1"/>
                </a:solidFill>
                <a:latin typeface="Spectral"/>
                <a:ea typeface="Spectral"/>
                <a:cs typeface="Spectral"/>
                <a:sym typeface="Spectral"/>
              </a:rPr>
              <a:t> 8th, 2021</a:t>
            </a:r>
            <a:endParaRPr sz="1300">
              <a:solidFill>
                <a:schemeClr val="dk1"/>
              </a:solidFill>
              <a:latin typeface="Spectral"/>
              <a:ea typeface="Spectral"/>
              <a:cs typeface="Spectral"/>
              <a:sym typeface="Spectral"/>
            </a:endParaRPr>
          </a:p>
        </p:txBody>
      </p:sp>
      <p:sp>
        <p:nvSpPr>
          <p:cNvPr id="91" name="Google Shape;91;p14"/>
          <p:cNvSpPr txBox="1"/>
          <p:nvPr/>
        </p:nvSpPr>
        <p:spPr>
          <a:xfrm>
            <a:off x="355238" y="4990788"/>
            <a:ext cx="21600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800">
                <a:latin typeface="Abril Fatface"/>
                <a:ea typeface="Abril Fatface"/>
                <a:cs typeface="Abril Fatface"/>
                <a:sym typeface="Abril Fatface"/>
              </a:rPr>
              <a:t>Quis nostrud</a:t>
            </a:r>
            <a:endParaRPr sz="2800">
              <a:latin typeface="Abril Fatface"/>
              <a:ea typeface="Abril Fatface"/>
              <a:cs typeface="Abril Fatface"/>
              <a:sym typeface="Abril Fatface"/>
            </a:endParaRPr>
          </a:p>
          <a:p>
            <a:pPr indent="0" lvl="0" marL="0" rtl="0" algn="l">
              <a:spcBef>
                <a:spcPts val="0"/>
              </a:spcBef>
              <a:spcAft>
                <a:spcPts val="0"/>
              </a:spcAft>
              <a:buNone/>
            </a:pPr>
            <a:r>
              <a:rPr lang="ru" sz="2800">
                <a:latin typeface="Abril Fatface"/>
                <a:ea typeface="Abril Fatface"/>
                <a:cs typeface="Abril Fatface"/>
                <a:sym typeface="Abril Fatface"/>
              </a:rPr>
              <a:t>exerci tation</a:t>
            </a:r>
            <a:endParaRPr sz="2800">
              <a:latin typeface="Abril Fatface"/>
              <a:ea typeface="Abril Fatface"/>
              <a:cs typeface="Abril Fatface"/>
              <a:sym typeface="Abril Fatface"/>
            </a:endParaRPr>
          </a:p>
        </p:txBody>
      </p:sp>
      <p:sp>
        <p:nvSpPr>
          <p:cNvPr id="92" name="Google Shape;92;p14"/>
          <p:cNvSpPr txBox="1"/>
          <p:nvPr/>
        </p:nvSpPr>
        <p:spPr>
          <a:xfrm>
            <a:off x="3233750" y="5380325"/>
            <a:ext cx="423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000">
                <a:solidFill>
                  <a:schemeClr val="lt1"/>
                </a:solidFill>
                <a:latin typeface="Roboto"/>
                <a:ea typeface="Roboto"/>
                <a:cs typeface="Roboto"/>
                <a:sym typeface="Roboto"/>
              </a:rPr>
              <a:t>”</a:t>
            </a:r>
            <a:endParaRPr sz="6000">
              <a:solidFill>
                <a:schemeClr val="lt1"/>
              </a:solidFill>
              <a:latin typeface="Roboto"/>
              <a:ea typeface="Roboto"/>
              <a:cs typeface="Roboto"/>
              <a:sym typeface="Roboto"/>
            </a:endParaRPr>
          </a:p>
        </p:txBody>
      </p:sp>
      <p:sp>
        <p:nvSpPr>
          <p:cNvPr id="93" name="Google Shape;93;p14"/>
          <p:cNvSpPr txBox="1"/>
          <p:nvPr/>
        </p:nvSpPr>
        <p:spPr>
          <a:xfrm>
            <a:off x="5039975" y="769150"/>
            <a:ext cx="2160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latin typeface="Abril Fatface"/>
                <a:ea typeface="Abril Fatface"/>
                <a:cs typeface="Abril Fatface"/>
                <a:sym typeface="Abril Fatface"/>
              </a:rPr>
              <a:t>Magna aliquam erat volutpat</a:t>
            </a:r>
            <a:endParaRPr sz="2400">
              <a:latin typeface="Abril Fatface"/>
              <a:ea typeface="Abril Fatface"/>
              <a:cs typeface="Abril Fatface"/>
              <a:sym typeface="Abril Fatface"/>
            </a:endParaRPr>
          </a:p>
        </p:txBody>
      </p:sp>
      <p:sp>
        <p:nvSpPr>
          <p:cNvPr id="94" name="Google Shape;94;p14"/>
          <p:cNvSpPr txBox="1"/>
          <p:nvPr/>
        </p:nvSpPr>
        <p:spPr>
          <a:xfrm>
            <a:off x="5039975" y="1594925"/>
            <a:ext cx="2164800" cy="24036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highlight>
                  <a:srgbClr val="FFFFFF"/>
                </a:highlight>
                <a:latin typeface="Roboto"/>
                <a:ea typeface="Roboto"/>
                <a:cs typeface="Roboto"/>
                <a:sym typeface="Roboto"/>
              </a:rPr>
              <a:t>Maecenas a hendrerit magna. Nam vitae arcu venenatis, sollicitudin orci id, fringilla dui. Nullam iaculis condimentum sapien et vestibulum. Quisque nec ipsum id felis egestas facilisis. Curabitur euismod libero in purus vestibulum viverra. Nunc risus lorem, interdum et congue sed, volutpat id turpis. Vestibulum ante ipsum primis in faucibus orci luctus et ultrices.</a:t>
            </a:r>
            <a:endParaRPr sz="1100">
              <a:latin typeface="Roboto"/>
              <a:ea typeface="Roboto"/>
              <a:cs typeface="Roboto"/>
              <a:sym typeface="Roboto"/>
            </a:endParaRPr>
          </a:p>
        </p:txBody>
      </p:sp>
      <p:cxnSp>
        <p:nvCxnSpPr>
          <p:cNvPr id="95" name="Google Shape;95;p14"/>
          <p:cNvCxnSpPr/>
          <p:nvPr/>
        </p:nvCxnSpPr>
        <p:spPr>
          <a:xfrm>
            <a:off x="361950" y="4060081"/>
            <a:ext cx="6839100" cy="0"/>
          </a:xfrm>
          <a:prstGeom prst="straightConnector1">
            <a:avLst/>
          </a:prstGeom>
          <a:noFill/>
          <a:ln cap="flat" cmpd="sng" w="9525">
            <a:solidFill>
              <a:schemeClr val="dk2"/>
            </a:solidFill>
            <a:prstDash val="solid"/>
            <a:round/>
            <a:headEnd len="med" w="med" type="none"/>
            <a:tailEnd len="med" w="med" type="none"/>
          </a:ln>
        </p:spPr>
      </p:cxnSp>
      <p:sp>
        <p:nvSpPr>
          <p:cNvPr id="96" name="Google Shape;96;p14"/>
          <p:cNvSpPr/>
          <p:nvPr/>
        </p:nvSpPr>
        <p:spPr>
          <a:xfrm>
            <a:off x="360000" y="4235326"/>
            <a:ext cx="4500000" cy="641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4"/>
          <p:cNvPicPr preferRelativeResize="0"/>
          <p:nvPr/>
        </p:nvPicPr>
        <p:blipFill rotWithShape="1">
          <a:blip r:embed="rId4">
            <a:alphaModFix/>
          </a:blip>
          <a:srcRect b="31453" l="4434" r="0" t="7718"/>
          <a:stretch/>
        </p:blipFill>
        <p:spPr>
          <a:xfrm>
            <a:off x="350425" y="8264525"/>
            <a:ext cx="2164801" cy="2067476"/>
          </a:xfrm>
          <a:prstGeom prst="rect">
            <a:avLst/>
          </a:prstGeom>
          <a:noFill/>
          <a:ln>
            <a:noFill/>
          </a:ln>
        </p:spPr>
      </p:pic>
      <p:pic>
        <p:nvPicPr>
          <p:cNvPr id="98" name="Google Shape;98;p14"/>
          <p:cNvPicPr preferRelativeResize="0"/>
          <p:nvPr/>
        </p:nvPicPr>
        <p:blipFill rotWithShape="1">
          <a:blip r:embed="rId5">
            <a:alphaModFix/>
          </a:blip>
          <a:srcRect b="11137" l="0" r="0" t="28726"/>
          <a:stretch/>
        </p:blipFill>
        <p:spPr>
          <a:xfrm>
            <a:off x="5040000" y="4235325"/>
            <a:ext cx="2160000" cy="1949327"/>
          </a:xfrm>
          <a:prstGeom prst="rect">
            <a:avLst/>
          </a:prstGeom>
          <a:noFill/>
          <a:ln>
            <a:noFill/>
          </a:ln>
        </p:spPr>
      </p:pic>
      <p:sp>
        <p:nvSpPr>
          <p:cNvPr id="99" name="Google Shape;99;p14"/>
          <p:cNvSpPr txBox="1"/>
          <p:nvPr/>
        </p:nvSpPr>
        <p:spPr>
          <a:xfrm>
            <a:off x="5044775" y="8263125"/>
            <a:ext cx="2160000" cy="211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Roboto"/>
                <a:ea typeface="Roboto"/>
                <a:cs typeface="Roboto"/>
                <a:sym typeface="Roboto"/>
              </a:rPr>
              <a:t>Vulputate molestie. </a:t>
            </a:r>
            <a:r>
              <a:rPr lang="ru" sz="1100">
                <a:solidFill>
                  <a:schemeClr val="dk1"/>
                </a:solidFill>
                <a:latin typeface="Roboto"/>
                <a:ea typeface="Roboto"/>
                <a:cs typeface="Roboto"/>
                <a:sym typeface="Roboto"/>
              </a:rPr>
              <a:t>Curabitur euismod libero in purus vestibulum viverra. Nunc risus lorem, interdum et congue sed, volutpat id turpis. Vestibulum ante ipsum primis in faucibus orci luctus et ultrices posuere cubilia curae; Suspendisse euismod in orci egestas faucibus. Mauris vulputate nunc non eros pretium faucibus.</a:t>
            </a:r>
            <a:endParaRPr sz="1100">
              <a:solidFill>
                <a:schemeClr val="dk1"/>
              </a:solidFill>
              <a:latin typeface="Roboto"/>
              <a:ea typeface="Roboto"/>
              <a:cs typeface="Roboto"/>
              <a:sym typeface="Roboto"/>
            </a:endParaRPr>
          </a:p>
        </p:txBody>
      </p:sp>
      <p:grpSp>
        <p:nvGrpSpPr>
          <p:cNvPr id="100" name="Google Shape;100;p14"/>
          <p:cNvGrpSpPr/>
          <p:nvPr/>
        </p:nvGrpSpPr>
        <p:grpSpPr>
          <a:xfrm>
            <a:off x="2566638" y="2736888"/>
            <a:ext cx="2307659" cy="1723794"/>
            <a:chOff x="907700" y="8989825"/>
            <a:chExt cx="2307659" cy="1723794"/>
          </a:xfrm>
        </p:grpSpPr>
        <p:sp>
          <p:nvSpPr>
            <p:cNvPr id="101" name="Google Shape;101;p14"/>
            <p:cNvSpPr txBox="1"/>
            <p:nvPr/>
          </p:nvSpPr>
          <p:spPr>
            <a:xfrm>
              <a:off x="1200559" y="9207113"/>
              <a:ext cx="20148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1800">
                  <a:solidFill>
                    <a:schemeClr val="lt1"/>
                  </a:solidFill>
                  <a:latin typeface="Roboto Medium"/>
                  <a:ea typeface="Roboto Medium"/>
                  <a:cs typeface="Roboto Medium"/>
                  <a:sym typeface="Roboto Medium"/>
                </a:rPr>
                <a:t>  CONSECTETUER ADIPISCING ELIT, SED DIAM</a:t>
              </a:r>
              <a:endParaRPr i="1" sz="1800">
                <a:solidFill>
                  <a:schemeClr val="lt1"/>
                </a:solidFill>
                <a:latin typeface="Roboto Medium"/>
                <a:ea typeface="Roboto Medium"/>
                <a:cs typeface="Roboto Medium"/>
                <a:sym typeface="Roboto Medium"/>
              </a:endParaRPr>
            </a:p>
          </p:txBody>
        </p:sp>
        <p:sp>
          <p:nvSpPr>
            <p:cNvPr id="102" name="Google Shape;102;p14"/>
            <p:cNvSpPr txBox="1"/>
            <p:nvPr/>
          </p:nvSpPr>
          <p:spPr>
            <a:xfrm>
              <a:off x="907700" y="8989825"/>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200">
                  <a:solidFill>
                    <a:schemeClr val="lt1"/>
                  </a:solidFill>
                  <a:latin typeface="Roboto"/>
                  <a:ea typeface="Roboto"/>
                  <a:cs typeface="Roboto"/>
                  <a:sym typeface="Roboto"/>
                </a:rPr>
                <a:t>“</a:t>
              </a:r>
              <a:endParaRPr sz="6200">
                <a:solidFill>
                  <a:schemeClr val="lt1"/>
                </a:solidFill>
                <a:latin typeface="Roboto"/>
                <a:ea typeface="Roboto"/>
                <a:cs typeface="Roboto"/>
                <a:sym typeface="Roboto"/>
              </a:endParaRPr>
            </a:p>
          </p:txBody>
        </p:sp>
        <p:sp>
          <p:nvSpPr>
            <p:cNvPr id="103" name="Google Shape;103;p14"/>
            <p:cNvSpPr txBox="1"/>
            <p:nvPr/>
          </p:nvSpPr>
          <p:spPr>
            <a:xfrm>
              <a:off x="2155502" y="9574519"/>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200">
                  <a:solidFill>
                    <a:schemeClr val="lt1"/>
                  </a:solidFill>
                  <a:latin typeface="Roboto"/>
                  <a:ea typeface="Roboto"/>
                  <a:cs typeface="Roboto"/>
                  <a:sym typeface="Roboto"/>
                </a:rPr>
                <a:t>”</a:t>
              </a:r>
              <a:endParaRPr sz="6200">
                <a:solidFill>
                  <a:schemeClr val="lt1"/>
                </a:solidFill>
                <a:latin typeface="Roboto"/>
                <a:ea typeface="Roboto"/>
                <a:cs typeface="Roboto"/>
                <a:sym typeface="Roboto"/>
              </a:endParaRPr>
            </a:p>
          </p:txBody>
        </p:sp>
      </p:grpSp>
      <p:cxnSp>
        <p:nvCxnSpPr>
          <p:cNvPr id="104" name="Google Shape;104;p14"/>
          <p:cNvCxnSpPr/>
          <p:nvPr/>
        </p:nvCxnSpPr>
        <p:spPr>
          <a:xfrm>
            <a:off x="360000" y="638213"/>
            <a:ext cx="6840000" cy="0"/>
          </a:xfrm>
          <a:prstGeom prst="straightConnector1">
            <a:avLst/>
          </a:prstGeom>
          <a:noFill/>
          <a:ln cap="flat" cmpd="sng" w="28575">
            <a:solidFill>
              <a:schemeClr val="dk1"/>
            </a:solidFill>
            <a:prstDash val="solid"/>
            <a:round/>
            <a:headEnd len="med" w="med" type="none"/>
            <a:tailEnd len="med" w="med" type="none"/>
          </a:ln>
        </p:spPr>
      </p:cxnSp>
      <p:cxnSp>
        <p:nvCxnSpPr>
          <p:cNvPr id="105" name="Google Shape;105;p14"/>
          <p:cNvCxnSpPr/>
          <p:nvPr/>
        </p:nvCxnSpPr>
        <p:spPr>
          <a:xfrm>
            <a:off x="360000" y="590163"/>
            <a:ext cx="6840000" cy="0"/>
          </a:xfrm>
          <a:prstGeom prst="straightConnector1">
            <a:avLst/>
          </a:prstGeom>
          <a:noFill/>
          <a:ln cap="flat" cmpd="sng" w="9525">
            <a:solidFill>
              <a:schemeClr val="dk1"/>
            </a:solidFill>
            <a:prstDash val="solid"/>
            <a:round/>
            <a:headEnd len="med" w="med" type="none"/>
            <a:tailEnd len="med" w="med" type="none"/>
          </a:ln>
        </p:spPr>
      </p:cxnSp>
      <p:sp>
        <p:nvSpPr>
          <p:cNvPr id="106" name="Google Shape;106;p14"/>
          <p:cNvSpPr txBox="1"/>
          <p:nvPr/>
        </p:nvSpPr>
        <p:spPr>
          <a:xfrm>
            <a:off x="2699988" y="7201138"/>
            <a:ext cx="2160000" cy="926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2800">
                <a:solidFill>
                  <a:schemeClr val="dk1"/>
                </a:solidFill>
                <a:latin typeface="Abril Fatface"/>
                <a:ea typeface="Abril Fatface"/>
                <a:cs typeface="Abril Fatface"/>
                <a:sym typeface="Abril Fatface"/>
              </a:rPr>
              <a:t>Nulla mattis finibus arcu</a:t>
            </a:r>
            <a:endParaRPr sz="2800">
              <a:latin typeface="Abril Fatface"/>
              <a:ea typeface="Abril Fatface"/>
              <a:cs typeface="Abril Fatface"/>
              <a:sym typeface="Abril Fatface"/>
            </a:endParaRPr>
          </a:p>
        </p:txBody>
      </p:sp>
      <p:sp>
        <p:nvSpPr>
          <p:cNvPr id="107" name="Google Shape;107;p14"/>
          <p:cNvSpPr txBox="1"/>
          <p:nvPr/>
        </p:nvSpPr>
        <p:spPr>
          <a:xfrm>
            <a:off x="361950" y="4280775"/>
            <a:ext cx="4500000" cy="548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ru" sz="1100">
                <a:solidFill>
                  <a:schemeClr val="lt1"/>
                </a:solidFill>
                <a:latin typeface="Roboto"/>
                <a:ea typeface="Roboto"/>
                <a:cs typeface="Roboto"/>
                <a:sym typeface="Roboto"/>
              </a:rPr>
              <a:t>Vulputate velit esse molestie consequat, vel illum dolore eu feugiat nulla facilisis at vero eros et accumsan.</a:t>
            </a:r>
            <a:endParaRPr sz="1100">
              <a:solidFill>
                <a:schemeClr val="lt1"/>
              </a:solidFill>
              <a:latin typeface="Roboto"/>
              <a:ea typeface="Roboto"/>
              <a:cs typeface="Roboto"/>
              <a:sym typeface="Roboto"/>
            </a:endParaRPr>
          </a:p>
        </p:txBody>
      </p:sp>
      <p:sp>
        <p:nvSpPr>
          <p:cNvPr id="108" name="Google Shape;108;p14"/>
          <p:cNvSpPr txBox="1"/>
          <p:nvPr/>
        </p:nvSpPr>
        <p:spPr>
          <a:xfrm>
            <a:off x="355250" y="5989975"/>
            <a:ext cx="2160000" cy="211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quis nostrud exerci tation ullamcorper suscipit lobortis nisl ut aliquip ex ea commodo consequat. Duis autem vel eum iriure dolor in hendrerit in vulputate velit esse molestie consequat, vel illum dolore eu feugiat nulla facilisis at vero eros et accumsan. </a:t>
            </a:r>
            <a:r>
              <a:rPr lang="ru" sz="1100">
                <a:solidFill>
                  <a:schemeClr val="dk1"/>
                </a:solidFill>
                <a:latin typeface="Roboto"/>
                <a:ea typeface="Roboto"/>
                <a:cs typeface="Roboto"/>
                <a:sym typeface="Roboto"/>
              </a:rPr>
              <a:t>hendrerit. Vulputate molestie. Curabitur euismod libero in purus </a:t>
            </a:r>
            <a:r>
              <a:rPr lang="ru" sz="1100">
                <a:solidFill>
                  <a:schemeClr val="dk1"/>
                </a:solidFill>
                <a:latin typeface="Roboto"/>
                <a:ea typeface="Roboto"/>
                <a:cs typeface="Roboto"/>
                <a:sym typeface="Roboto"/>
              </a:rPr>
              <a:t>vel illum dolore eu feugiat nulla </a:t>
            </a:r>
            <a:endParaRPr sz="1100">
              <a:solidFill>
                <a:schemeClr val="dk1"/>
              </a:solidFill>
              <a:latin typeface="Roboto"/>
              <a:ea typeface="Roboto"/>
              <a:cs typeface="Roboto"/>
              <a:sym typeface="Roboto"/>
            </a:endParaRPr>
          </a:p>
        </p:txBody>
      </p:sp>
      <p:sp>
        <p:nvSpPr>
          <p:cNvPr id="109" name="Google Shape;109;p14"/>
          <p:cNvSpPr txBox="1"/>
          <p:nvPr/>
        </p:nvSpPr>
        <p:spPr>
          <a:xfrm>
            <a:off x="2700013" y="5028500"/>
            <a:ext cx="2160000" cy="211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quis nostrud exerci tation ullamcorper suscipit lobortis nisl ut aliquip ex ea commodo consequat. Duis autem vel eum iriure dolor in hendrerit in vulputate velit esse molestie consequat, vel illum dolore eu feugiat nulla facilisis at vero eros et accumsan. </a:t>
            </a:r>
            <a:r>
              <a:rPr lang="ru" sz="1100">
                <a:solidFill>
                  <a:schemeClr val="dk1"/>
                </a:solidFill>
                <a:latin typeface="Roboto"/>
                <a:ea typeface="Roboto"/>
                <a:cs typeface="Roboto"/>
                <a:sym typeface="Roboto"/>
              </a:rPr>
              <a:t>hendrerit. Vulputate molestie. Curabitur euismod libero in purus vel illum dolore eu feugiat nulla </a:t>
            </a:r>
            <a:endParaRPr sz="1100">
              <a:solidFill>
                <a:schemeClr val="dk1"/>
              </a:solidFill>
              <a:latin typeface="Roboto"/>
              <a:ea typeface="Roboto"/>
              <a:cs typeface="Roboto"/>
              <a:sym typeface="Roboto"/>
            </a:endParaRPr>
          </a:p>
        </p:txBody>
      </p:sp>
      <p:sp>
        <p:nvSpPr>
          <p:cNvPr id="110" name="Google Shape;110;p14"/>
          <p:cNvSpPr txBox="1"/>
          <p:nvPr/>
        </p:nvSpPr>
        <p:spPr>
          <a:xfrm>
            <a:off x="2700013" y="8264525"/>
            <a:ext cx="2160000" cy="211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Q</a:t>
            </a:r>
            <a:r>
              <a:rPr lang="ru" sz="1100">
                <a:latin typeface="Roboto"/>
                <a:ea typeface="Roboto"/>
                <a:cs typeface="Roboto"/>
                <a:sym typeface="Roboto"/>
              </a:rPr>
              <a:t>uis nostrud exerci tation ullamcorper suscipit lobortis nisl ut aliquip ex ea commodo consequat. Duis autem vel eum iriure dolor in hendrerit in vulputate velit esse molestie consequat, vel illum dolore eu feugiat nulla facilisis at vero eros et accumsan. </a:t>
            </a:r>
            <a:r>
              <a:rPr lang="ru" sz="1100">
                <a:solidFill>
                  <a:schemeClr val="dk1"/>
                </a:solidFill>
                <a:latin typeface="Roboto"/>
                <a:ea typeface="Roboto"/>
                <a:cs typeface="Roboto"/>
                <a:sym typeface="Roboto"/>
              </a:rPr>
              <a:t>hendrerit. Vulputate molestie. Curabitur euismod libero in purus vel illum dolore eu feugiat nulla </a:t>
            </a:r>
            <a:endParaRPr sz="1100">
              <a:solidFill>
                <a:schemeClr val="dk1"/>
              </a:solidFill>
              <a:latin typeface="Roboto"/>
              <a:ea typeface="Roboto"/>
              <a:cs typeface="Roboto"/>
              <a:sym typeface="Roboto"/>
            </a:endParaRPr>
          </a:p>
        </p:txBody>
      </p:sp>
      <p:sp>
        <p:nvSpPr>
          <p:cNvPr id="111" name="Google Shape;111;p14"/>
          <p:cNvSpPr txBox="1"/>
          <p:nvPr/>
        </p:nvSpPr>
        <p:spPr>
          <a:xfrm>
            <a:off x="5048250" y="6381750"/>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Roboto"/>
                <a:ea typeface="Roboto"/>
                <a:cs typeface="Roboto"/>
                <a:sym typeface="Roboto"/>
              </a:rPr>
              <a:t>quis nostrud exerci tation ullamcorper suscipit lobortis nisl ut aliquip ex ea commodo consequat. Duis autem vel eum iriure dolor in hendrerit in vulputate velit esse molestie consequat, vel illum dolore eu feugiat nulla facilisis at vero eros et accumsan. hendrerit.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nvSpPr>
        <p:spPr>
          <a:xfrm>
            <a:off x="5043200" y="4072950"/>
            <a:ext cx="2160000" cy="2505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None/>
            </a:pPr>
            <a:r>
              <a:rPr lang="ru" sz="1100">
                <a:solidFill>
                  <a:schemeClr val="dk1"/>
                </a:solidFill>
                <a:latin typeface="Roboto"/>
                <a:ea typeface="Roboto"/>
                <a:cs typeface="Roboto"/>
                <a:sym typeface="Roboto"/>
              </a:rPr>
              <a:t>Donec scelerisque semper finibus. Suspendisse vehicula, augue suscipit fringilla facilisis, massa purus elementum tellus, aliquet dui accumsan, a facilisis nisl efficitur. Integer id porta dolor, nec fringilla libero. Mauris sed ultricies lacus. Donec laoreet condimentum felis, eleifend pharetra lectus molestie in. Curabitur vitae ex ultrices, dapibus ante sit amet. </a:t>
            </a:r>
            <a:r>
              <a:rPr lang="ru" sz="1100">
                <a:solidFill>
                  <a:schemeClr val="dk1"/>
                </a:solidFill>
                <a:latin typeface="Roboto"/>
                <a:ea typeface="Roboto"/>
                <a:cs typeface="Roboto"/>
                <a:sym typeface="Roboto"/>
              </a:rPr>
              <a:t>Fusce ante arcu, vehicula eget libero vel.</a:t>
            </a:r>
            <a:endParaRPr sz="1100">
              <a:latin typeface="Roboto"/>
              <a:ea typeface="Roboto"/>
              <a:cs typeface="Roboto"/>
              <a:sym typeface="Roboto"/>
            </a:endParaRPr>
          </a:p>
        </p:txBody>
      </p:sp>
      <p:sp>
        <p:nvSpPr>
          <p:cNvPr id="117" name="Google Shape;117;p15"/>
          <p:cNvSpPr txBox="1"/>
          <p:nvPr/>
        </p:nvSpPr>
        <p:spPr>
          <a:xfrm>
            <a:off x="2700000" y="4072950"/>
            <a:ext cx="2160000" cy="4010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Roboto"/>
                <a:ea typeface="Roboto"/>
                <a:cs typeface="Roboto"/>
                <a:sym typeface="Roboto"/>
              </a:rPr>
              <a:t>Donec scelerisque semper finibus. Suspendisse vehicula, augue suscipit fringilla facilisis, massa purus elementum tellus, aliquet dui accumsan, a facilisis nisl efficitur. Integer id porta dolor, nec fringilla libero. Mauris sed ultricies lacus. Donec laoreet condimentum felis, eleifend pharetra lectus molestie in. Curabitur vitae ex ultrices, dapibus ante sit amet, cursus metus. Donec eget consequat arcu. </a:t>
            </a:r>
            <a:endParaRPr sz="1100">
              <a:solidFill>
                <a:schemeClr val="dk1"/>
              </a:solidFill>
              <a:latin typeface="Roboto"/>
              <a:ea typeface="Roboto"/>
              <a:cs typeface="Roboto"/>
              <a:sym typeface="Roboto"/>
            </a:endParaRPr>
          </a:p>
          <a:p>
            <a:pPr indent="0" lvl="0" marL="0" rtl="0" algn="just">
              <a:lnSpc>
                <a:spcPct val="115000"/>
              </a:lnSpc>
              <a:spcBef>
                <a:spcPts val="1100"/>
              </a:spcBef>
              <a:spcAft>
                <a:spcPts val="1100"/>
              </a:spcAft>
              <a:buNone/>
            </a:pPr>
            <a:r>
              <a:rPr lang="ru" sz="1100">
                <a:solidFill>
                  <a:schemeClr val="dk1"/>
                </a:solidFill>
                <a:latin typeface="Roboto"/>
                <a:ea typeface="Roboto"/>
                <a:cs typeface="Roboto"/>
                <a:sym typeface="Roboto"/>
              </a:rPr>
              <a:t>Donec vehicula, tortor ut euismod maximus, est lectus posuere lectus, ut pellentesque velit quam et nisi. Proin commodo odio eget eros rhoncus auctor. Fusce ante arcu, vehicula eget libero vel, pellentesque mattis magna.</a:t>
            </a:r>
            <a:endParaRPr sz="1100">
              <a:latin typeface="Roboto"/>
              <a:ea typeface="Roboto"/>
              <a:cs typeface="Roboto"/>
              <a:sym typeface="Roboto"/>
            </a:endParaRPr>
          </a:p>
        </p:txBody>
      </p:sp>
      <p:sp>
        <p:nvSpPr>
          <p:cNvPr id="118" name="Google Shape;118;p15"/>
          <p:cNvSpPr txBox="1"/>
          <p:nvPr/>
        </p:nvSpPr>
        <p:spPr>
          <a:xfrm>
            <a:off x="355250" y="756725"/>
            <a:ext cx="2160000" cy="1662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2700">
                <a:latin typeface="Abril Fatface"/>
                <a:ea typeface="Abril Fatface"/>
                <a:cs typeface="Abril Fatface"/>
                <a:sym typeface="Abril Fatface"/>
              </a:rPr>
              <a:t>Quis nostrud exerci tation ullamcorper sunc</a:t>
            </a:r>
            <a:r>
              <a:rPr lang="ru" sz="2700">
                <a:latin typeface="Abril Fatface"/>
                <a:ea typeface="Abril Fatface"/>
                <a:cs typeface="Abril Fatface"/>
                <a:sym typeface="Abril Fatface"/>
              </a:rPr>
              <a:t>ip </a:t>
            </a:r>
            <a:r>
              <a:rPr lang="ru" sz="2700">
                <a:latin typeface="Abril Fatface"/>
                <a:ea typeface="Abril Fatface"/>
                <a:cs typeface="Abril Fatface"/>
                <a:sym typeface="Abril Fatface"/>
              </a:rPr>
              <a:t>bortis</a:t>
            </a:r>
            <a:endParaRPr sz="2700">
              <a:latin typeface="Abril Fatface"/>
              <a:ea typeface="Abril Fatface"/>
              <a:cs typeface="Abril Fatface"/>
              <a:sym typeface="Abril Fatface"/>
            </a:endParaRPr>
          </a:p>
        </p:txBody>
      </p:sp>
      <p:pic>
        <p:nvPicPr>
          <p:cNvPr id="119" name="Google Shape;119;p15"/>
          <p:cNvPicPr preferRelativeResize="0"/>
          <p:nvPr/>
        </p:nvPicPr>
        <p:blipFill rotWithShape="1">
          <a:blip r:embed="rId3">
            <a:alphaModFix/>
          </a:blip>
          <a:srcRect b="-558" l="24557" r="2225" t="906"/>
          <a:stretch/>
        </p:blipFill>
        <p:spPr>
          <a:xfrm>
            <a:off x="360000" y="5940000"/>
            <a:ext cx="2160000" cy="4411049"/>
          </a:xfrm>
          <a:prstGeom prst="rect">
            <a:avLst/>
          </a:prstGeom>
          <a:noFill/>
          <a:ln>
            <a:noFill/>
          </a:ln>
        </p:spPr>
      </p:pic>
      <p:grpSp>
        <p:nvGrpSpPr>
          <p:cNvPr id="120" name="Google Shape;120;p15"/>
          <p:cNvGrpSpPr/>
          <p:nvPr/>
        </p:nvGrpSpPr>
        <p:grpSpPr>
          <a:xfrm>
            <a:off x="488563" y="5807200"/>
            <a:ext cx="2321947" cy="1652356"/>
            <a:chOff x="893413" y="8970775"/>
            <a:chExt cx="2321947" cy="1652356"/>
          </a:xfrm>
        </p:grpSpPr>
        <p:sp>
          <p:nvSpPr>
            <p:cNvPr id="121" name="Google Shape;121;p15"/>
            <p:cNvSpPr txBox="1"/>
            <p:nvPr/>
          </p:nvSpPr>
          <p:spPr>
            <a:xfrm>
              <a:off x="1200559" y="9207113"/>
              <a:ext cx="2014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1600">
                  <a:solidFill>
                    <a:schemeClr val="lt1"/>
                  </a:solidFill>
                  <a:latin typeface="Roboto Medium"/>
                  <a:ea typeface="Roboto Medium"/>
                  <a:cs typeface="Roboto Medium"/>
                  <a:sym typeface="Roboto Medium"/>
                </a:rPr>
                <a:t>  CONSECTETUER ADIPISCING ELIT,</a:t>
              </a:r>
              <a:endParaRPr i="1" sz="1600">
                <a:solidFill>
                  <a:schemeClr val="lt1"/>
                </a:solidFill>
                <a:latin typeface="Roboto Medium"/>
                <a:ea typeface="Roboto Medium"/>
                <a:cs typeface="Roboto Medium"/>
                <a:sym typeface="Roboto Medium"/>
              </a:endParaRPr>
            </a:p>
            <a:p>
              <a:pPr indent="0" lvl="0" marL="0" rtl="0" algn="l">
                <a:spcBef>
                  <a:spcPts val="0"/>
                </a:spcBef>
                <a:spcAft>
                  <a:spcPts val="0"/>
                </a:spcAft>
                <a:buNone/>
              </a:pPr>
              <a:r>
                <a:rPr i="1" lang="ru" sz="1600">
                  <a:solidFill>
                    <a:schemeClr val="lt1"/>
                  </a:solidFill>
                  <a:latin typeface="Roboto Medium"/>
                  <a:ea typeface="Roboto Medium"/>
                  <a:cs typeface="Roboto Medium"/>
                  <a:sym typeface="Roboto Medium"/>
                </a:rPr>
                <a:t>SED DIAM</a:t>
              </a:r>
              <a:endParaRPr i="1" sz="1600">
                <a:solidFill>
                  <a:schemeClr val="lt1"/>
                </a:solidFill>
                <a:latin typeface="Roboto Medium"/>
                <a:ea typeface="Roboto Medium"/>
                <a:cs typeface="Roboto Medium"/>
                <a:sym typeface="Roboto Medium"/>
              </a:endParaRPr>
            </a:p>
          </p:txBody>
        </p:sp>
        <p:sp>
          <p:nvSpPr>
            <p:cNvPr id="122" name="Google Shape;122;p15"/>
            <p:cNvSpPr txBox="1"/>
            <p:nvPr/>
          </p:nvSpPr>
          <p:spPr>
            <a:xfrm>
              <a:off x="893413" y="8970775"/>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200">
                  <a:solidFill>
                    <a:schemeClr val="lt1"/>
                  </a:solidFill>
                  <a:latin typeface="Roboto"/>
                  <a:ea typeface="Roboto"/>
                  <a:cs typeface="Roboto"/>
                  <a:sym typeface="Roboto"/>
                </a:rPr>
                <a:t>“</a:t>
              </a:r>
              <a:endParaRPr sz="6200">
                <a:solidFill>
                  <a:schemeClr val="lt1"/>
                </a:solidFill>
                <a:latin typeface="Roboto"/>
                <a:ea typeface="Roboto"/>
                <a:cs typeface="Roboto"/>
                <a:sym typeface="Roboto"/>
              </a:endParaRPr>
            </a:p>
          </p:txBody>
        </p:sp>
        <p:sp>
          <p:nvSpPr>
            <p:cNvPr id="123" name="Google Shape;123;p15"/>
            <p:cNvSpPr txBox="1"/>
            <p:nvPr/>
          </p:nvSpPr>
          <p:spPr>
            <a:xfrm>
              <a:off x="2050727" y="9484031"/>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200">
                  <a:solidFill>
                    <a:schemeClr val="lt1"/>
                  </a:solidFill>
                  <a:latin typeface="Roboto"/>
                  <a:ea typeface="Roboto"/>
                  <a:cs typeface="Roboto"/>
                  <a:sym typeface="Roboto"/>
                </a:rPr>
                <a:t>”</a:t>
              </a:r>
              <a:endParaRPr sz="6200">
                <a:solidFill>
                  <a:schemeClr val="lt1"/>
                </a:solidFill>
                <a:latin typeface="Roboto"/>
                <a:ea typeface="Roboto"/>
                <a:cs typeface="Roboto"/>
                <a:sym typeface="Roboto"/>
              </a:endParaRPr>
            </a:p>
          </p:txBody>
        </p:sp>
      </p:grpSp>
      <p:sp>
        <p:nvSpPr>
          <p:cNvPr id="124" name="Google Shape;124;p15"/>
          <p:cNvSpPr/>
          <p:nvPr/>
        </p:nvSpPr>
        <p:spPr>
          <a:xfrm>
            <a:off x="2700000" y="8196750"/>
            <a:ext cx="2160000" cy="1065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nvSpPr>
        <p:spPr>
          <a:xfrm>
            <a:off x="2823000" y="8352600"/>
            <a:ext cx="1914000" cy="753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1100">
                <a:solidFill>
                  <a:schemeClr val="lt1"/>
                </a:solidFill>
                <a:latin typeface="Roboto"/>
                <a:ea typeface="Roboto"/>
                <a:cs typeface="Roboto"/>
                <a:sym typeface="Roboto"/>
              </a:rPr>
              <a:t>Vulputate velit esse molestie consequat, vel illum dolore eu feugiat nulla facilisis at vero eros et accumsan.</a:t>
            </a:r>
            <a:endParaRPr sz="1100">
              <a:solidFill>
                <a:schemeClr val="lt1"/>
              </a:solidFill>
              <a:latin typeface="Roboto"/>
              <a:ea typeface="Roboto"/>
              <a:cs typeface="Roboto"/>
              <a:sym typeface="Roboto"/>
            </a:endParaRPr>
          </a:p>
        </p:txBody>
      </p:sp>
      <p:pic>
        <p:nvPicPr>
          <p:cNvPr id="126" name="Google Shape;126;p15"/>
          <p:cNvPicPr preferRelativeResize="0"/>
          <p:nvPr/>
        </p:nvPicPr>
        <p:blipFill rotWithShape="1">
          <a:blip r:embed="rId4">
            <a:alphaModFix/>
          </a:blip>
          <a:srcRect b="3698" l="0" r="5740" t="0"/>
          <a:stretch/>
        </p:blipFill>
        <p:spPr>
          <a:xfrm>
            <a:off x="2700000" y="836900"/>
            <a:ext cx="4499702" cy="3080399"/>
          </a:xfrm>
          <a:prstGeom prst="rect">
            <a:avLst/>
          </a:prstGeom>
          <a:noFill/>
          <a:ln>
            <a:noFill/>
          </a:ln>
        </p:spPr>
      </p:pic>
      <p:sp>
        <p:nvSpPr>
          <p:cNvPr id="127" name="Google Shape;127;p15"/>
          <p:cNvSpPr txBox="1"/>
          <p:nvPr/>
        </p:nvSpPr>
        <p:spPr>
          <a:xfrm>
            <a:off x="4005950" y="3151525"/>
            <a:ext cx="3040800" cy="5418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Clr>
                <a:schemeClr val="dk1"/>
              </a:buClr>
              <a:buSzPts val="1100"/>
              <a:buFont typeface="Arial"/>
              <a:buNone/>
            </a:pPr>
            <a:r>
              <a:rPr i="1" lang="ru" sz="1600">
                <a:solidFill>
                  <a:schemeClr val="lt1"/>
                </a:solidFill>
                <a:latin typeface="Roboto Medium"/>
                <a:ea typeface="Roboto Medium"/>
                <a:cs typeface="Roboto Medium"/>
                <a:sym typeface="Roboto Medium"/>
              </a:rPr>
              <a:t>HENDRERIT IN VULPUTATE MOLESTIE CONSEQUAT</a:t>
            </a:r>
            <a:endParaRPr i="1" sz="1600">
              <a:solidFill>
                <a:schemeClr val="lt1"/>
              </a:solidFill>
              <a:latin typeface="Roboto Medium"/>
              <a:ea typeface="Roboto Medium"/>
              <a:cs typeface="Roboto Medium"/>
              <a:sym typeface="Roboto Medium"/>
            </a:endParaRPr>
          </a:p>
        </p:txBody>
      </p:sp>
      <p:sp>
        <p:nvSpPr>
          <p:cNvPr id="128" name="Google Shape;128;p15"/>
          <p:cNvSpPr txBox="1"/>
          <p:nvPr/>
        </p:nvSpPr>
        <p:spPr>
          <a:xfrm>
            <a:off x="3877313" y="2915175"/>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200">
                <a:solidFill>
                  <a:schemeClr val="lt1"/>
                </a:solidFill>
                <a:latin typeface="Roboto"/>
                <a:ea typeface="Roboto"/>
                <a:cs typeface="Roboto"/>
                <a:sym typeface="Roboto"/>
              </a:rPr>
              <a:t>“</a:t>
            </a:r>
            <a:endParaRPr sz="6200">
              <a:solidFill>
                <a:schemeClr val="lt1"/>
              </a:solidFill>
              <a:latin typeface="Roboto"/>
              <a:ea typeface="Roboto"/>
              <a:cs typeface="Roboto"/>
              <a:sym typeface="Roboto"/>
            </a:endParaRPr>
          </a:p>
        </p:txBody>
      </p:sp>
      <p:sp>
        <p:nvSpPr>
          <p:cNvPr id="129" name="Google Shape;129;p15"/>
          <p:cNvSpPr txBox="1"/>
          <p:nvPr/>
        </p:nvSpPr>
        <p:spPr>
          <a:xfrm>
            <a:off x="6558627" y="3237931"/>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200">
                <a:solidFill>
                  <a:schemeClr val="lt1"/>
                </a:solidFill>
                <a:latin typeface="Roboto"/>
                <a:ea typeface="Roboto"/>
                <a:cs typeface="Roboto"/>
                <a:sym typeface="Roboto"/>
              </a:rPr>
              <a:t>”</a:t>
            </a:r>
            <a:endParaRPr sz="6200">
              <a:solidFill>
                <a:schemeClr val="lt1"/>
              </a:solidFill>
              <a:latin typeface="Roboto"/>
              <a:ea typeface="Roboto"/>
              <a:cs typeface="Roboto"/>
              <a:sym typeface="Roboto"/>
            </a:endParaRPr>
          </a:p>
        </p:txBody>
      </p:sp>
      <p:sp>
        <p:nvSpPr>
          <p:cNvPr id="130" name="Google Shape;130;p15"/>
          <p:cNvSpPr txBox="1"/>
          <p:nvPr/>
        </p:nvSpPr>
        <p:spPr>
          <a:xfrm>
            <a:off x="250478" y="236175"/>
            <a:ext cx="182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100">
                <a:solidFill>
                  <a:schemeClr val="dk1"/>
                </a:solidFill>
                <a:latin typeface="Spectral"/>
                <a:ea typeface="Spectral"/>
                <a:cs typeface="Spectral"/>
                <a:sym typeface="Spectral"/>
              </a:rPr>
              <a:t>The Daily News</a:t>
            </a:r>
            <a:r>
              <a:rPr lang="ru" sz="1100">
                <a:solidFill>
                  <a:schemeClr val="dk1"/>
                </a:solidFill>
                <a:latin typeface="Spectral"/>
                <a:ea typeface="Spectral"/>
                <a:cs typeface="Spectral"/>
                <a:sym typeface="Spectral"/>
              </a:rPr>
              <a:t>, page 3</a:t>
            </a:r>
            <a:endParaRPr sz="1100">
              <a:solidFill>
                <a:schemeClr val="dk1"/>
              </a:solidFill>
              <a:latin typeface="Spectral"/>
              <a:ea typeface="Spectral"/>
              <a:cs typeface="Spectral"/>
              <a:sym typeface="Spectral"/>
            </a:endParaRPr>
          </a:p>
        </p:txBody>
      </p:sp>
      <p:sp>
        <p:nvSpPr>
          <p:cNvPr id="131" name="Google Shape;131;p15"/>
          <p:cNvSpPr txBox="1"/>
          <p:nvPr/>
        </p:nvSpPr>
        <p:spPr>
          <a:xfrm>
            <a:off x="5524500" y="236175"/>
            <a:ext cx="1751700" cy="261600"/>
          </a:xfrm>
          <a:prstGeom prst="rect">
            <a:avLst/>
          </a:prstGeom>
          <a:noFill/>
          <a:ln>
            <a:noFill/>
          </a:ln>
        </p:spPr>
        <p:txBody>
          <a:bodyPr anchorCtr="0" anchor="t" bIns="0" lIns="91425" spcFirstLastPara="1" rIns="91425" wrap="square" tIns="91425">
            <a:spAutoFit/>
          </a:bodyPr>
          <a:lstStyle/>
          <a:p>
            <a:pPr indent="0" lvl="0" marL="0" rtl="0" algn="r">
              <a:spcBef>
                <a:spcPts val="0"/>
              </a:spcBef>
              <a:spcAft>
                <a:spcPts val="0"/>
              </a:spcAft>
              <a:buNone/>
            </a:pPr>
            <a:r>
              <a:rPr b="1" lang="ru" sz="1100">
                <a:solidFill>
                  <a:schemeClr val="dk1"/>
                </a:solidFill>
                <a:latin typeface="Spectral"/>
                <a:ea typeface="Spectral"/>
                <a:cs typeface="Spectral"/>
                <a:sym typeface="Spectral"/>
              </a:rPr>
              <a:t>Tuesday, May</a:t>
            </a:r>
            <a:r>
              <a:rPr lang="ru" sz="1100">
                <a:solidFill>
                  <a:schemeClr val="dk1"/>
                </a:solidFill>
                <a:latin typeface="Spectral"/>
                <a:ea typeface="Spectral"/>
                <a:cs typeface="Spectral"/>
                <a:sym typeface="Spectral"/>
              </a:rPr>
              <a:t> 8th, 2021</a:t>
            </a:r>
            <a:endParaRPr sz="1300">
              <a:solidFill>
                <a:schemeClr val="dk1"/>
              </a:solidFill>
              <a:latin typeface="Spectral"/>
              <a:ea typeface="Spectral"/>
              <a:cs typeface="Spectral"/>
              <a:sym typeface="Spectral"/>
            </a:endParaRPr>
          </a:p>
        </p:txBody>
      </p:sp>
      <p:cxnSp>
        <p:nvCxnSpPr>
          <p:cNvPr id="132" name="Google Shape;132;p15"/>
          <p:cNvCxnSpPr/>
          <p:nvPr/>
        </p:nvCxnSpPr>
        <p:spPr>
          <a:xfrm>
            <a:off x="360000" y="638213"/>
            <a:ext cx="6840000" cy="0"/>
          </a:xfrm>
          <a:prstGeom prst="straightConnector1">
            <a:avLst/>
          </a:prstGeom>
          <a:noFill/>
          <a:ln cap="flat" cmpd="sng" w="28575">
            <a:solidFill>
              <a:schemeClr val="dk1"/>
            </a:solidFill>
            <a:prstDash val="solid"/>
            <a:round/>
            <a:headEnd len="med" w="med" type="none"/>
            <a:tailEnd len="med" w="med" type="none"/>
          </a:ln>
        </p:spPr>
      </p:cxnSp>
      <p:cxnSp>
        <p:nvCxnSpPr>
          <p:cNvPr id="133" name="Google Shape;133;p15"/>
          <p:cNvCxnSpPr/>
          <p:nvPr/>
        </p:nvCxnSpPr>
        <p:spPr>
          <a:xfrm>
            <a:off x="360000" y="590163"/>
            <a:ext cx="6840000" cy="0"/>
          </a:xfrm>
          <a:prstGeom prst="straightConnector1">
            <a:avLst/>
          </a:prstGeom>
          <a:noFill/>
          <a:ln cap="flat" cmpd="sng" w="9525">
            <a:solidFill>
              <a:schemeClr val="dk1"/>
            </a:solidFill>
            <a:prstDash val="solid"/>
            <a:round/>
            <a:headEnd len="med" w="med" type="none"/>
            <a:tailEnd len="med" w="med" type="none"/>
          </a:ln>
        </p:spPr>
      </p:cxnSp>
      <p:sp>
        <p:nvSpPr>
          <p:cNvPr id="134" name="Google Shape;134;p15"/>
          <p:cNvSpPr txBox="1"/>
          <p:nvPr/>
        </p:nvSpPr>
        <p:spPr>
          <a:xfrm>
            <a:off x="356800" y="2533650"/>
            <a:ext cx="2160000" cy="3284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None/>
            </a:pPr>
            <a:r>
              <a:rPr lang="ru" sz="1100">
                <a:solidFill>
                  <a:schemeClr val="dk1"/>
                </a:solidFill>
                <a:latin typeface="Roboto"/>
                <a:ea typeface="Roboto"/>
                <a:cs typeface="Roboto"/>
                <a:sym typeface="Roboto"/>
              </a:rPr>
              <a:t>Donec scelerisque semper finibus. Suspendisse vehicula, augue suscipit fringilla facilisis, massa purus elementum tellus, aliquet condimentum ligula dui nec urna. Quisque viverra ipsum ac facilisis varius. Nullam ut congue ex. Maecenas cursus viverra turpis ut malesuada. Aliquam non neque ac ex hendrerit finibus. Proin imperdiet diam erat, a bibendum lectus dictum sit amet. Pellentesque eget efficitur nibh. In hac habitasse platea dictumst. Praesent tristique, risus eu mattis suscipit, nibh lectus facilisis orci, in tempor tortor orci eu nulla </a:t>
            </a:r>
            <a:r>
              <a:rPr lang="ru" sz="1100">
                <a:solidFill>
                  <a:schemeClr val="dk1"/>
                </a:solidFill>
                <a:latin typeface="Roboto"/>
                <a:ea typeface="Roboto"/>
                <a:cs typeface="Roboto"/>
                <a:sym typeface="Roboto"/>
              </a:rPr>
              <a:t>tellus,</a:t>
            </a:r>
            <a:endParaRPr sz="1100">
              <a:latin typeface="Roboto"/>
              <a:ea typeface="Roboto"/>
              <a:cs typeface="Roboto"/>
              <a:sym typeface="Roboto"/>
            </a:endParaRPr>
          </a:p>
        </p:txBody>
      </p:sp>
      <p:sp>
        <p:nvSpPr>
          <p:cNvPr id="135" name="Google Shape;135;p15"/>
          <p:cNvSpPr txBox="1"/>
          <p:nvPr/>
        </p:nvSpPr>
        <p:spPr>
          <a:xfrm>
            <a:off x="5040000" y="6645025"/>
            <a:ext cx="2160000" cy="738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2400">
                <a:latin typeface="Abril Fatface"/>
                <a:ea typeface="Abril Fatface"/>
                <a:cs typeface="Abril Fatface"/>
                <a:sym typeface="Abril Fatface"/>
              </a:rPr>
              <a:t>Adipiscing diam nomy</a:t>
            </a:r>
            <a:endParaRPr sz="2400">
              <a:latin typeface="Abril Fatface"/>
              <a:ea typeface="Abril Fatface"/>
              <a:cs typeface="Abril Fatface"/>
              <a:sym typeface="Abril Fatface"/>
            </a:endParaRPr>
          </a:p>
        </p:txBody>
      </p:sp>
      <p:sp>
        <p:nvSpPr>
          <p:cNvPr id="136" name="Google Shape;136;p15"/>
          <p:cNvSpPr txBox="1"/>
          <p:nvPr/>
        </p:nvSpPr>
        <p:spPr>
          <a:xfrm>
            <a:off x="2705100" y="9420225"/>
            <a:ext cx="2160000" cy="94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None/>
            </a:pPr>
            <a:r>
              <a:rPr lang="ru" sz="1100">
                <a:solidFill>
                  <a:schemeClr val="dk1"/>
                </a:solidFill>
                <a:latin typeface="Roboto"/>
                <a:ea typeface="Roboto"/>
                <a:cs typeface="Roboto"/>
                <a:sym typeface="Roboto"/>
              </a:rPr>
              <a:t>F</a:t>
            </a:r>
            <a:r>
              <a:rPr lang="ru" sz="1100">
                <a:solidFill>
                  <a:schemeClr val="dk1"/>
                </a:solidFill>
                <a:latin typeface="Roboto"/>
                <a:ea typeface="Roboto"/>
                <a:cs typeface="Roboto"/>
                <a:sym typeface="Roboto"/>
              </a:rPr>
              <a:t>acilisis neque ac odio vulputate ornare quis a metus. Etiam justo purus, tristique id diam sed, lobortis molestie quam. In luctus elit ut risus posuere, at porta ligula </a:t>
            </a:r>
            <a:endParaRPr sz="1100">
              <a:latin typeface="Roboto"/>
              <a:ea typeface="Roboto"/>
              <a:cs typeface="Roboto"/>
              <a:sym typeface="Roboto"/>
            </a:endParaRPr>
          </a:p>
        </p:txBody>
      </p:sp>
      <p:sp>
        <p:nvSpPr>
          <p:cNvPr id="137" name="Google Shape;137;p15"/>
          <p:cNvSpPr txBox="1"/>
          <p:nvPr/>
        </p:nvSpPr>
        <p:spPr>
          <a:xfrm>
            <a:off x="5043200" y="7492050"/>
            <a:ext cx="2160000" cy="289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Clr>
                <a:schemeClr val="dk1"/>
              </a:buClr>
              <a:buSzPts val="1100"/>
              <a:buFont typeface="Arial"/>
              <a:buNone/>
            </a:pPr>
            <a:r>
              <a:rPr lang="ru" sz="1100">
                <a:solidFill>
                  <a:schemeClr val="dk1"/>
                </a:solidFill>
                <a:latin typeface="Roboto"/>
                <a:ea typeface="Roboto"/>
                <a:cs typeface="Roboto"/>
                <a:sym typeface="Roboto"/>
              </a:rPr>
              <a:t>C</a:t>
            </a:r>
            <a:r>
              <a:rPr lang="ru" sz="1100">
                <a:solidFill>
                  <a:schemeClr val="dk1"/>
                </a:solidFill>
                <a:latin typeface="Roboto"/>
                <a:ea typeface="Roboto"/>
                <a:cs typeface="Roboto"/>
                <a:sym typeface="Roboto"/>
              </a:rPr>
              <a:t>ursus metus. Donec eget consequat arcu.Donec vehicula, tortor ut euismod maximus, est lectus posuere lectus, ut pellentesque velit quam et nisi. Proin commodo odio eget eros rhoncus auctor. Fusce ante arcu, vehicula eget libero vel, pellentesque mattis magna. Nunc nec velit quam. Curabitur facilisis neque ac odio vulputate ornare quis a metus. Etiam justo purus, tristique id diam sed, lobortis molestie quam. In luctus elit ut risus posuere, at porta.</a:t>
            </a:r>
            <a:endParaRPr sz="11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nvSpPr>
        <p:spPr>
          <a:xfrm>
            <a:off x="355250" y="718625"/>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Clr>
                <a:schemeClr val="dk1"/>
              </a:buClr>
              <a:buSzPts val="1100"/>
              <a:buFont typeface="Arial"/>
              <a:buNone/>
            </a:pPr>
            <a:r>
              <a:rPr lang="ru" sz="3400">
                <a:solidFill>
                  <a:schemeClr val="dk1"/>
                </a:solidFill>
                <a:latin typeface="Abril Fatface"/>
                <a:ea typeface="Abril Fatface"/>
                <a:cs typeface="Abril Fatface"/>
                <a:sym typeface="Abril Fatface"/>
              </a:rPr>
              <a:t>I</a:t>
            </a:r>
            <a:r>
              <a:rPr lang="ru" sz="3400">
                <a:solidFill>
                  <a:schemeClr val="dk1"/>
                </a:solidFill>
                <a:latin typeface="Abril Fatface"/>
                <a:ea typeface="Abril Fatface"/>
                <a:cs typeface="Abril Fatface"/>
                <a:sym typeface="Abril Fatface"/>
              </a:rPr>
              <a:t>nteger hendrerit odio</a:t>
            </a:r>
            <a:endParaRPr sz="3400">
              <a:latin typeface="Abril Fatface"/>
              <a:ea typeface="Abril Fatface"/>
              <a:cs typeface="Abril Fatface"/>
              <a:sym typeface="Abril Fatface"/>
            </a:endParaRPr>
          </a:p>
        </p:txBody>
      </p:sp>
      <p:sp>
        <p:nvSpPr>
          <p:cNvPr id="143" name="Google Shape;143;p16"/>
          <p:cNvSpPr/>
          <p:nvPr/>
        </p:nvSpPr>
        <p:spPr>
          <a:xfrm>
            <a:off x="2700000" y="4929076"/>
            <a:ext cx="4500000" cy="78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a:off x="2823000" y="5141626"/>
            <a:ext cx="4244700" cy="3639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1100">
                <a:solidFill>
                  <a:schemeClr val="lt1"/>
                </a:solidFill>
                <a:latin typeface="Roboto"/>
                <a:ea typeface="Roboto"/>
                <a:cs typeface="Roboto"/>
                <a:sym typeface="Roboto"/>
              </a:rPr>
              <a:t>Vulputate velit esse molestie consequat, vel illum dolore eu feugiat nulla facilisis at vero eros et accumsan.</a:t>
            </a:r>
            <a:endParaRPr sz="1100">
              <a:solidFill>
                <a:schemeClr val="lt1"/>
              </a:solidFill>
              <a:latin typeface="Roboto"/>
              <a:ea typeface="Roboto"/>
              <a:cs typeface="Roboto"/>
              <a:sym typeface="Roboto"/>
            </a:endParaRPr>
          </a:p>
        </p:txBody>
      </p:sp>
      <p:pic>
        <p:nvPicPr>
          <p:cNvPr id="145" name="Google Shape;145;p16"/>
          <p:cNvPicPr preferRelativeResize="0"/>
          <p:nvPr/>
        </p:nvPicPr>
        <p:blipFill rotWithShape="1">
          <a:blip r:embed="rId3">
            <a:alphaModFix/>
          </a:blip>
          <a:srcRect b="11684" l="0" r="9820" t="0"/>
          <a:stretch/>
        </p:blipFill>
        <p:spPr>
          <a:xfrm>
            <a:off x="5039975" y="832925"/>
            <a:ext cx="2160000" cy="3916151"/>
          </a:xfrm>
          <a:prstGeom prst="rect">
            <a:avLst/>
          </a:prstGeom>
          <a:noFill/>
          <a:ln>
            <a:noFill/>
          </a:ln>
        </p:spPr>
      </p:pic>
      <p:cxnSp>
        <p:nvCxnSpPr>
          <p:cNvPr id="146" name="Google Shape;146;p16"/>
          <p:cNvCxnSpPr/>
          <p:nvPr/>
        </p:nvCxnSpPr>
        <p:spPr>
          <a:xfrm>
            <a:off x="351425" y="5920156"/>
            <a:ext cx="6858900" cy="0"/>
          </a:xfrm>
          <a:prstGeom prst="straightConnector1">
            <a:avLst/>
          </a:prstGeom>
          <a:solidFill>
            <a:schemeClr val="lt2"/>
          </a:solidFill>
          <a:ln cap="flat" cmpd="sng" w="9525">
            <a:solidFill>
              <a:schemeClr val="dk2"/>
            </a:solidFill>
            <a:prstDash val="solid"/>
            <a:round/>
            <a:headEnd len="med" w="med" type="none"/>
            <a:tailEnd len="med" w="med" type="none"/>
          </a:ln>
        </p:spPr>
      </p:cxnSp>
      <p:sp>
        <p:nvSpPr>
          <p:cNvPr id="147" name="Google Shape;147;p16"/>
          <p:cNvSpPr txBox="1"/>
          <p:nvPr/>
        </p:nvSpPr>
        <p:spPr>
          <a:xfrm>
            <a:off x="355250" y="6127913"/>
            <a:ext cx="2160000" cy="7695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500">
                <a:solidFill>
                  <a:schemeClr val="dk1"/>
                </a:solidFill>
                <a:latin typeface="Abril Fatface"/>
                <a:ea typeface="Abril Fatface"/>
                <a:cs typeface="Abril Fatface"/>
                <a:sym typeface="Abril Fatface"/>
              </a:rPr>
              <a:t>Lobortis nisl ut aliquip</a:t>
            </a:r>
            <a:endParaRPr sz="2600">
              <a:latin typeface="Abril Fatface"/>
              <a:ea typeface="Abril Fatface"/>
              <a:cs typeface="Abril Fatface"/>
              <a:sym typeface="Abril Fatface"/>
            </a:endParaRPr>
          </a:p>
        </p:txBody>
      </p:sp>
      <p:pic>
        <p:nvPicPr>
          <p:cNvPr id="148" name="Google Shape;148;p16"/>
          <p:cNvPicPr preferRelativeResize="0"/>
          <p:nvPr/>
        </p:nvPicPr>
        <p:blipFill rotWithShape="1">
          <a:blip r:embed="rId4">
            <a:alphaModFix/>
          </a:blip>
          <a:srcRect b="-190" l="2865" r="2865" t="190"/>
          <a:stretch/>
        </p:blipFill>
        <p:spPr>
          <a:xfrm>
            <a:off x="2700000" y="8804875"/>
            <a:ext cx="2160000" cy="1527124"/>
          </a:xfrm>
          <a:prstGeom prst="rect">
            <a:avLst/>
          </a:prstGeom>
          <a:noFill/>
          <a:ln>
            <a:noFill/>
          </a:ln>
        </p:spPr>
      </p:pic>
      <p:sp>
        <p:nvSpPr>
          <p:cNvPr id="149" name="Google Shape;149;p16"/>
          <p:cNvSpPr txBox="1"/>
          <p:nvPr/>
        </p:nvSpPr>
        <p:spPr>
          <a:xfrm>
            <a:off x="250478" y="236175"/>
            <a:ext cx="182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100">
                <a:solidFill>
                  <a:schemeClr val="dk1"/>
                </a:solidFill>
                <a:latin typeface="Spectral"/>
                <a:ea typeface="Spectral"/>
                <a:cs typeface="Spectral"/>
                <a:sym typeface="Spectral"/>
              </a:rPr>
              <a:t>The Daily News</a:t>
            </a:r>
            <a:r>
              <a:rPr lang="ru" sz="1100">
                <a:solidFill>
                  <a:schemeClr val="dk1"/>
                </a:solidFill>
                <a:latin typeface="Spectral"/>
                <a:ea typeface="Spectral"/>
                <a:cs typeface="Spectral"/>
                <a:sym typeface="Spectral"/>
              </a:rPr>
              <a:t>, page 4</a:t>
            </a:r>
            <a:endParaRPr sz="1100">
              <a:solidFill>
                <a:schemeClr val="dk1"/>
              </a:solidFill>
              <a:latin typeface="Spectral"/>
              <a:ea typeface="Spectral"/>
              <a:cs typeface="Spectral"/>
              <a:sym typeface="Spectral"/>
            </a:endParaRPr>
          </a:p>
        </p:txBody>
      </p:sp>
      <p:sp>
        <p:nvSpPr>
          <p:cNvPr id="150" name="Google Shape;150;p16"/>
          <p:cNvSpPr txBox="1"/>
          <p:nvPr/>
        </p:nvSpPr>
        <p:spPr>
          <a:xfrm>
            <a:off x="5524500" y="236175"/>
            <a:ext cx="1751700" cy="261600"/>
          </a:xfrm>
          <a:prstGeom prst="rect">
            <a:avLst/>
          </a:prstGeom>
          <a:noFill/>
          <a:ln>
            <a:noFill/>
          </a:ln>
        </p:spPr>
        <p:txBody>
          <a:bodyPr anchorCtr="0" anchor="t" bIns="0" lIns="91425" spcFirstLastPara="1" rIns="91425" wrap="square" tIns="91425">
            <a:spAutoFit/>
          </a:bodyPr>
          <a:lstStyle/>
          <a:p>
            <a:pPr indent="0" lvl="0" marL="0" rtl="0" algn="r">
              <a:spcBef>
                <a:spcPts val="0"/>
              </a:spcBef>
              <a:spcAft>
                <a:spcPts val="0"/>
              </a:spcAft>
              <a:buNone/>
            </a:pPr>
            <a:r>
              <a:rPr b="1" lang="ru" sz="1100">
                <a:solidFill>
                  <a:schemeClr val="dk1"/>
                </a:solidFill>
                <a:latin typeface="Spectral"/>
                <a:ea typeface="Spectral"/>
                <a:cs typeface="Spectral"/>
                <a:sym typeface="Spectral"/>
              </a:rPr>
              <a:t>Tuesday, May</a:t>
            </a:r>
            <a:r>
              <a:rPr lang="ru" sz="1100">
                <a:solidFill>
                  <a:schemeClr val="dk1"/>
                </a:solidFill>
                <a:latin typeface="Spectral"/>
                <a:ea typeface="Spectral"/>
                <a:cs typeface="Spectral"/>
                <a:sym typeface="Spectral"/>
              </a:rPr>
              <a:t> 8th, 2021</a:t>
            </a:r>
            <a:endParaRPr sz="1300">
              <a:solidFill>
                <a:schemeClr val="dk1"/>
              </a:solidFill>
              <a:latin typeface="Spectral"/>
              <a:ea typeface="Spectral"/>
              <a:cs typeface="Spectral"/>
              <a:sym typeface="Spectral"/>
            </a:endParaRPr>
          </a:p>
        </p:txBody>
      </p:sp>
      <p:cxnSp>
        <p:nvCxnSpPr>
          <p:cNvPr id="151" name="Google Shape;151;p16"/>
          <p:cNvCxnSpPr/>
          <p:nvPr/>
        </p:nvCxnSpPr>
        <p:spPr>
          <a:xfrm>
            <a:off x="360000" y="638213"/>
            <a:ext cx="6840000" cy="0"/>
          </a:xfrm>
          <a:prstGeom prst="straightConnector1">
            <a:avLst/>
          </a:prstGeom>
          <a:noFill/>
          <a:ln cap="flat" cmpd="sng" w="28575">
            <a:solidFill>
              <a:schemeClr val="dk1"/>
            </a:solidFill>
            <a:prstDash val="solid"/>
            <a:round/>
            <a:headEnd len="med" w="med" type="none"/>
            <a:tailEnd len="med" w="med" type="none"/>
          </a:ln>
        </p:spPr>
      </p:cxnSp>
      <p:cxnSp>
        <p:nvCxnSpPr>
          <p:cNvPr id="152" name="Google Shape;152;p16"/>
          <p:cNvCxnSpPr/>
          <p:nvPr/>
        </p:nvCxnSpPr>
        <p:spPr>
          <a:xfrm>
            <a:off x="360000" y="590163"/>
            <a:ext cx="6840000" cy="0"/>
          </a:xfrm>
          <a:prstGeom prst="straightConnector1">
            <a:avLst/>
          </a:prstGeom>
          <a:noFill/>
          <a:ln cap="flat" cmpd="sng" w="9525">
            <a:solidFill>
              <a:schemeClr val="dk1"/>
            </a:solidFill>
            <a:prstDash val="solid"/>
            <a:round/>
            <a:headEnd len="med" w="med" type="none"/>
            <a:tailEnd len="med" w="med" type="none"/>
          </a:ln>
        </p:spPr>
      </p:cxnSp>
      <p:sp>
        <p:nvSpPr>
          <p:cNvPr id="153" name="Google Shape;153;p16"/>
          <p:cNvSpPr txBox="1"/>
          <p:nvPr/>
        </p:nvSpPr>
        <p:spPr>
          <a:xfrm>
            <a:off x="351425" y="2543175"/>
            <a:ext cx="2180100" cy="3231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Roboto"/>
                <a:ea typeface="Roboto"/>
                <a:cs typeface="Roboto"/>
                <a:sym typeface="Roboto"/>
              </a:rPr>
              <a:t>Phasellus nunc ipsum, elementum eu placerat sit amet, vulputate vitae sapien. Vestibulum in quam ut justo condimentum molestie in ut ligula. Ut sollicitudin lectus sed dui accumsan, a facilisis nisl efficitur. Integer id porta dolor, nec fringilla libero.</a:t>
            </a:r>
            <a:endParaRPr sz="1100">
              <a:solidFill>
                <a:schemeClr val="dk1"/>
              </a:solidFill>
              <a:latin typeface="Roboto"/>
              <a:ea typeface="Roboto"/>
              <a:cs typeface="Roboto"/>
              <a:sym typeface="Roboto"/>
            </a:endParaRPr>
          </a:p>
          <a:p>
            <a:pPr indent="0" lvl="0" marL="0" rtl="0" algn="just">
              <a:lnSpc>
                <a:spcPct val="115000"/>
              </a:lnSpc>
              <a:spcBef>
                <a:spcPts val="1100"/>
              </a:spcBef>
              <a:spcAft>
                <a:spcPts val="1100"/>
              </a:spcAft>
              <a:buNone/>
            </a:pPr>
            <a:r>
              <a:rPr lang="ru" sz="1100">
                <a:solidFill>
                  <a:schemeClr val="dk1"/>
                </a:solidFill>
                <a:latin typeface="Roboto"/>
                <a:ea typeface="Roboto"/>
                <a:cs typeface="Roboto"/>
                <a:sym typeface="Roboto"/>
              </a:rPr>
              <a:t>Mauris sed ultricies lacus. Donec laoreet condimentum felis, eleifend pharetra lectus molestie in. Curabitur vitae ex ultrices, dapibus ante sit amet, cursus metus. Donec eget consequat arcu. Donec vehicula, tortor ut euismod maximus, est lectus posuere </a:t>
            </a:r>
            <a:endParaRPr sz="1100">
              <a:latin typeface="Roboto"/>
              <a:ea typeface="Roboto"/>
              <a:cs typeface="Roboto"/>
              <a:sym typeface="Roboto"/>
            </a:endParaRPr>
          </a:p>
        </p:txBody>
      </p:sp>
      <p:sp>
        <p:nvSpPr>
          <p:cNvPr id="154" name="Google Shape;154;p16"/>
          <p:cNvSpPr txBox="1"/>
          <p:nvPr/>
        </p:nvSpPr>
        <p:spPr>
          <a:xfrm>
            <a:off x="2705750" y="794825"/>
            <a:ext cx="2160000" cy="4345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Roboto"/>
                <a:ea typeface="Roboto"/>
                <a:cs typeface="Roboto"/>
                <a:sym typeface="Roboto"/>
              </a:rPr>
              <a:t>n</a:t>
            </a:r>
            <a:r>
              <a:rPr lang="ru" sz="1100">
                <a:solidFill>
                  <a:schemeClr val="dk1"/>
                </a:solidFill>
                <a:latin typeface="Roboto"/>
                <a:ea typeface="Roboto"/>
                <a:cs typeface="Roboto"/>
                <a:sym typeface="Roboto"/>
              </a:rPr>
              <a:t>am rhoncus dui mi, sit amet sodales sapien porttitor ac. Suspendisse urna nisi, vestibulum eu ipsum quis, vestibulum hendrerit nisl. Ut tempus in nisl sit amet bibendum. Integer hendrerit odio et sem mattis, vel dictum elit sagittis. Praesent finibus arcu et massa blandit placerat ac quis eros. </a:t>
            </a:r>
            <a:endParaRPr sz="1100">
              <a:solidFill>
                <a:schemeClr val="dk1"/>
              </a:solidFill>
              <a:latin typeface="Roboto"/>
              <a:ea typeface="Roboto"/>
              <a:cs typeface="Roboto"/>
              <a:sym typeface="Roboto"/>
            </a:endParaRPr>
          </a:p>
          <a:p>
            <a:pPr indent="0" lvl="0" marL="0" rtl="0" algn="just">
              <a:lnSpc>
                <a:spcPct val="115000"/>
              </a:lnSpc>
              <a:spcBef>
                <a:spcPts val="1100"/>
              </a:spcBef>
              <a:spcAft>
                <a:spcPts val="0"/>
              </a:spcAft>
              <a:buClr>
                <a:schemeClr val="dk1"/>
              </a:buClr>
              <a:buSzPts val="1100"/>
              <a:buFont typeface="Arial"/>
              <a:buNone/>
            </a:pPr>
            <a:r>
              <a:rPr lang="ru" sz="1100">
                <a:solidFill>
                  <a:schemeClr val="dk1"/>
                </a:solidFill>
                <a:latin typeface="Roboto"/>
                <a:ea typeface="Roboto"/>
                <a:cs typeface="Roboto"/>
                <a:sym typeface="Roboto"/>
              </a:rPr>
              <a:t>Phasellus nunc ipsum, elementum eu placerat sit amet, vulputate vitae sapien. Vestibulum in quam ut justo condimentum molestie in ut ligula. Ut sollicitudin lectus sed dui accumsan, a facilisis nisl efficitur. Integer id porta dolor, nec fringilla libero. Mauris sed ultricies lacus. Donec laoreet condimentum felis, eleifend pharetra.</a:t>
            </a:r>
            <a:endParaRPr>
              <a:solidFill>
                <a:schemeClr val="dk1"/>
              </a:solidFill>
            </a:endParaRPr>
          </a:p>
          <a:p>
            <a:pPr indent="0" lvl="0" marL="0" rtl="0" algn="just">
              <a:lnSpc>
                <a:spcPct val="115000"/>
              </a:lnSpc>
              <a:spcBef>
                <a:spcPts val="1100"/>
              </a:spcBef>
              <a:spcAft>
                <a:spcPts val="1100"/>
              </a:spcAft>
              <a:buClr>
                <a:schemeClr val="dk1"/>
              </a:buClr>
              <a:buSzPts val="1100"/>
              <a:buFont typeface="Arial"/>
              <a:buNone/>
            </a:pPr>
            <a:r>
              <a:t/>
            </a:r>
            <a:endParaRPr sz="1100">
              <a:solidFill>
                <a:schemeClr val="dk1"/>
              </a:solidFill>
              <a:latin typeface="Roboto"/>
              <a:ea typeface="Roboto"/>
              <a:cs typeface="Roboto"/>
              <a:sym typeface="Roboto"/>
            </a:endParaRPr>
          </a:p>
        </p:txBody>
      </p:sp>
      <p:sp>
        <p:nvSpPr>
          <p:cNvPr id="155" name="Google Shape;155;p16"/>
          <p:cNvSpPr txBox="1"/>
          <p:nvPr/>
        </p:nvSpPr>
        <p:spPr>
          <a:xfrm>
            <a:off x="355250" y="6959225"/>
            <a:ext cx="2160000" cy="3425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Roboto"/>
                <a:ea typeface="Roboto"/>
                <a:cs typeface="Roboto"/>
                <a:sym typeface="Roboto"/>
              </a:rPr>
              <a:t>Phasellus nunc ipsum, elementum eu placerat sit amet, vulputate vitae sapien. Vestibulum in quam ut justo condimentum molestie in ut ligula. Ut sollicitudin lectus sed dui accumsan, a facilisis nisl efficitur. Integer id porta dolor, nec fringilla libero. </a:t>
            </a:r>
            <a:endParaRPr sz="1100">
              <a:solidFill>
                <a:schemeClr val="dk1"/>
              </a:solidFill>
              <a:latin typeface="Roboto"/>
              <a:ea typeface="Roboto"/>
              <a:cs typeface="Roboto"/>
              <a:sym typeface="Roboto"/>
            </a:endParaRPr>
          </a:p>
          <a:p>
            <a:pPr indent="0" lvl="0" marL="0" rtl="0" algn="just">
              <a:lnSpc>
                <a:spcPct val="115000"/>
              </a:lnSpc>
              <a:spcBef>
                <a:spcPts val="1100"/>
              </a:spcBef>
              <a:spcAft>
                <a:spcPts val="1100"/>
              </a:spcAft>
              <a:buNone/>
            </a:pPr>
            <a:r>
              <a:rPr lang="ru" sz="1100">
                <a:solidFill>
                  <a:schemeClr val="dk1"/>
                </a:solidFill>
                <a:latin typeface="Roboto"/>
                <a:ea typeface="Roboto"/>
                <a:cs typeface="Roboto"/>
                <a:sym typeface="Roboto"/>
              </a:rPr>
              <a:t>Mauris sed ultricies lacus. Donec laoreet condimentum felis, eleifend pharetra lectus molestie in. Curabitur vitae ex ultrices, dapibus ante sit amet, cursus metus. Donec eget consequat arcu. Donec vehicula, tortor ut euismod maximus, est lectus posuere lectus, ut pellentesque</a:t>
            </a:r>
            <a:endParaRPr sz="1100">
              <a:latin typeface="Roboto"/>
              <a:ea typeface="Roboto"/>
              <a:cs typeface="Roboto"/>
              <a:sym typeface="Roboto"/>
            </a:endParaRPr>
          </a:p>
        </p:txBody>
      </p:sp>
      <p:sp>
        <p:nvSpPr>
          <p:cNvPr id="156" name="Google Shape;156;p16"/>
          <p:cNvSpPr txBox="1"/>
          <p:nvPr/>
        </p:nvSpPr>
        <p:spPr>
          <a:xfrm>
            <a:off x="2705750" y="6188900"/>
            <a:ext cx="2160000" cy="2505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None/>
            </a:pPr>
            <a:r>
              <a:rPr lang="ru" sz="1100">
                <a:solidFill>
                  <a:schemeClr val="dk1"/>
                </a:solidFill>
                <a:latin typeface="Roboto"/>
                <a:ea typeface="Roboto"/>
                <a:cs typeface="Roboto"/>
                <a:sym typeface="Roboto"/>
              </a:rPr>
              <a:t>Ut sollicitudin lectus sed dui accumsan, a facilisis nisl efficitur. Integer id porta dolor, nec fringilla libero. Mauris sed ultricies lacus. Donec laoreet condimentum felis, eleifend pharetra lectus molestie in. Curabitur vitae ex ultrices, dapibus ante sit amet, cursus metus. Donec eget consequat arcu. Donec vehicula, tortor ut euismod maximus, est lectus posuere lectus, ut pellentesque velit quam et nisi.</a:t>
            </a:r>
            <a:endParaRPr sz="1100">
              <a:latin typeface="Roboto"/>
              <a:ea typeface="Roboto"/>
              <a:cs typeface="Roboto"/>
              <a:sym typeface="Roboto"/>
            </a:endParaRPr>
          </a:p>
        </p:txBody>
      </p:sp>
      <p:sp>
        <p:nvSpPr>
          <p:cNvPr id="157" name="Google Shape;157;p16"/>
          <p:cNvSpPr txBox="1"/>
          <p:nvPr/>
        </p:nvSpPr>
        <p:spPr>
          <a:xfrm>
            <a:off x="5044750" y="6194600"/>
            <a:ext cx="2160000" cy="4204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Roboto"/>
                <a:ea typeface="Roboto"/>
                <a:cs typeface="Roboto"/>
                <a:sym typeface="Roboto"/>
              </a:rPr>
              <a:t>Curabitur vitae ex ultrices, dapibus ante sit amet, cursus metus. Donec eget consequat arcu. Donec vehicula, tortor ut euismod maximus, est lectus posuere lectus, ut pellentesque velit quam et nisi. Nam rhoncus nunc at nibh congue, eu imperdiet ipsum cursus.</a:t>
            </a:r>
            <a:endParaRPr sz="1100">
              <a:solidFill>
                <a:schemeClr val="dk1"/>
              </a:solidFill>
              <a:latin typeface="Roboto"/>
              <a:ea typeface="Roboto"/>
              <a:cs typeface="Roboto"/>
              <a:sym typeface="Roboto"/>
            </a:endParaRPr>
          </a:p>
          <a:p>
            <a:pPr indent="0" lvl="0" marL="0" rtl="0" algn="just">
              <a:lnSpc>
                <a:spcPct val="115000"/>
              </a:lnSpc>
              <a:spcBef>
                <a:spcPts val="1100"/>
              </a:spcBef>
              <a:spcAft>
                <a:spcPts val="1100"/>
              </a:spcAft>
              <a:buNone/>
            </a:pPr>
            <a:r>
              <a:rPr lang="ru" sz="1100">
                <a:solidFill>
                  <a:schemeClr val="dk1"/>
                </a:solidFill>
                <a:latin typeface="Roboto"/>
                <a:ea typeface="Roboto"/>
                <a:cs typeface="Roboto"/>
                <a:sym typeface="Roboto"/>
              </a:rPr>
              <a:t>Etiam magna orci, ullamcorper vel nisi ut, viverra hendrerit diam. Proin commodo odio eget eros rhoncus auctor. Fusce ante arcu, vehicula eget libero vel, pellentesque mattis magna. Nunc nec velit quam. Curabitur facilisis neque ac odio vulputate ornare quis a metus. Etiam justo purus, tristique id diam sed, lobortis molestie quam. In luctus elit ut risus posuere.</a:t>
            </a:r>
            <a:endParaRPr sz="11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nvSpPr>
        <p:spPr>
          <a:xfrm>
            <a:off x="360000" y="804263"/>
            <a:ext cx="2160000" cy="3479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consectetuer adipiscing elit, sed diam nonummy nibh euismod tincidunt ut laoreet dolore magna aliquam erat volutpat. Ut wisi enim ad minim veniam, quis nostrud exerci </a:t>
            </a:r>
            <a:r>
              <a:rPr lang="ru" sz="1100">
                <a:solidFill>
                  <a:schemeClr val="dk1"/>
                </a:solidFill>
                <a:latin typeface="Roboto"/>
                <a:ea typeface="Roboto"/>
                <a:cs typeface="Roboto"/>
                <a:sym typeface="Roboto"/>
              </a:rPr>
              <a:t>volutpat.</a:t>
            </a:r>
            <a:endParaRPr sz="1100">
              <a:latin typeface="Roboto"/>
              <a:ea typeface="Roboto"/>
              <a:cs typeface="Roboto"/>
              <a:sym typeface="Roboto"/>
            </a:endParaRPr>
          </a:p>
        </p:txBody>
      </p:sp>
      <p:sp>
        <p:nvSpPr>
          <p:cNvPr id="163" name="Google Shape;163;p17"/>
          <p:cNvSpPr txBox="1"/>
          <p:nvPr/>
        </p:nvSpPr>
        <p:spPr>
          <a:xfrm>
            <a:off x="360000" y="8659550"/>
            <a:ext cx="2160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Clr>
                <a:schemeClr val="dk1"/>
              </a:buClr>
              <a:buSzPts val="1100"/>
              <a:buFont typeface="Arial"/>
              <a:buNone/>
            </a:pPr>
            <a:r>
              <a:rPr lang="ru" sz="1100">
                <a:solidFill>
                  <a:schemeClr val="dk1"/>
                </a:solidFill>
                <a:latin typeface="Roboto"/>
                <a:ea typeface="Roboto"/>
                <a:cs typeface="Roboto"/>
                <a:sym typeface="Roboto"/>
              </a:rPr>
              <a:t>Praesent tristique, risus eu mattis suscipit, nibh lectus facilisis orci, in tempor tortor orci eu nulla. Nam rhoncus dui mi, sit amet sodales sapien porttitor ac. Suspendisse urna nisi, vestibulum eu ipsum quis, vestibulum hendrerit nisl. Ut tempus in nisl sit amet bibendum. Integer hendrerit odio et sem</a:t>
            </a:r>
            <a:endParaRPr sz="1100">
              <a:latin typeface="Roboto"/>
              <a:ea typeface="Roboto"/>
              <a:cs typeface="Roboto"/>
              <a:sym typeface="Roboto"/>
            </a:endParaRPr>
          </a:p>
        </p:txBody>
      </p:sp>
      <p:sp>
        <p:nvSpPr>
          <p:cNvPr id="164" name="Google Shape;164;p17"/>
          <p:cNvSpPr txBox="1"/>
          <p:nvPr/>
        </p:nvSpPr>
        <p:spPr>
          <a:xfrm>
            <a:off x="5040000" y="821538"/>
            <a:ext cx="2160000" cy="133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Wuis nostrud exerci tation ullamcorper suscipit lobortis nisl ut aliquip ex ea commodo consequat. Duis autem vel eum iriure dolor in hendrerit in vulputate velit esse molestie consequat </a:t>
            </a:r>
            <a:r>
              <a:rPr lang="ru" sz="1100">
                <a:solidFill>
                  <a:schemeClr val="dk1"/>
                </a:solidFill>
                <a:latin typeface="Roboto"/>
                <a:ea typeface="Roboto"/>
                <a:cs typeface="Roboto"/>
                <a:sym typeface="Roboto"/>
              </a:rPr>
              <a:t>hendrerit in vulputate.</a:t>
            </a:r>
            <a:endParaRPr sz="1100">
              <a:latin typeface="Roboto"/>
              <a:ea typeface="Roboto"/>
              <a:cs typeface="Roboto"/>
              <a:sym typeface="Roboto"/>
            </a:endParaRPr>
          </a:p>
        </p:txBody>
      </p:sp>
      <p:sp>
        <p:nvSpPr>
          <p:cNvPr id="165" name="Google Shape;165;p17"/>
          <p:cNvSpPr txBox="1"/>
          <p:nvPr/>
        </p:nvSpPr>
        <p:spPr>
          <a:xfrm>
            <a:off x="355250" y="7781025"/>
            <a:ext cx="2160000" cy="800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600">
                <a:solidFill>
                  <a:schemeClr val="dk1"/>
                </a:solidFill>
                <a:latin typeface="Abril Fatface"/>
                <a:ea typeface="Abril Fatface"/>
                <a:cs typeface="Abril Fatface"/>
                <a:sym typeface="Abril Fatface"/>
              </a:rPr>
              <a:t>Nulla facili </a:t>
            </a:r>
            <a:r>
              <a:rPr lang="ru" sz="2600">
                <a:solidFill>
                  <a:schemeClr val="dk1"/>
                </a:solidFill>
                <a:latin typeface="Abril Fatface"/>
                <a:ea typeface="Abril Fatface"/>
                <a:cs typeface="Abril Fatface"/>
                <a:sym typeface="Abril Fatface"/>
              </a:rPr>
              <a:t>ullamcorper</a:t>
            </a:r>
            <a:endParaRPr sz="2600">
              <a:latin typeface="Abril Fatface"/>
              <a:ea typeface="Abril Fatface"/>
              <a:cs typeface="Abril Fatface"/>
              <a:sym typeface="Abril Fatface"/>
            </a:endParaRPr>
          </a:p>
        </p:txBody>
      </p:sp>
      <p:sp>
        <p:nvSpPr>
          <p:cNvPr id="166" name="Google Shape;166;p17"/>
          <p:cNvSpPr txBox="1"/>
          <p:nvPr/>
        </p:nvSpPr>
        <p:spPr>
          <a:xfrm>
            <a:off x="2699975" y="3503913"/>
            <a:ext cx="2160000" cy="13377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T</a:t>
            </a:r>
            <a:r>
              <a:rPr lang="ru" sz="1100">
                <a:latin typeface="Roboto"/>
                <a:ea typeface="Roboto"/>
                <a:cs typeface="Roboto"/>
                <a:sym typeface="Roboto"/>
              </a:rPr>
              <a:t>ation ullamcorper suscipit lobortis nisl ut aliquip ex ea commodo consequat. Duis autem vel eum iriure dolor in hendrerit in vulputate velit esse molestie consequat, vel illum dolore eu feugiat nulla.</a:t>
            </a:r>
            <a:endParaRPr sz="1100">
              <a:latin typeface="Roboto"/>
              <a:ea typeface="Roboto"/>
              <a:cs typeface="Roboto"/>
              <a:sym typeface="Roboto"/>
            </a:endParaRPr>
          </a:p>
        </p:txBody>
      </p:sp>
      <p:sp>
        <p:nvSpPr>
          <p:cNvPr id="167" name="Google Shape;167;p17"/>
          <p:cNvSpPr txBox="1"/>
          <p:nvPr/>
        </p:nvSpPr>
        <p:spPr>
          <a:xfrm>
            <a:off x="2697625" y="4898250"/>
            <a:ext cx="2160000" cy="7695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500">
                <a:solidFill>
                  <a:schemeClr val="dk1"/>
                </a:solidFill>
                <a:latin typeface="Abril Fatface"/>
                <a:ea typeface="Abril Fatface"/>
                <a:cs typeface="Abril Fatface"/>
                <a:sym typeface="Abril Fatface"/>
              </a:rPr>
              <a:t>Praesent lup zzril delenit</a:t>
            </a:r>
            <a:endParaRPr sz="2600">
              <a:latin typeface="Abril Fatface"/>
              <a:ea typeface="Abril Fatface"/>
              <a:cs typeface="Abril Fatface"/>
              <a:sym typeface="Abril Fatface"/>
            </a:endParaRPr>
          </a:p>
        </p:txBody>
      </p:sp>
      <p:sp>
        <p:nvSpPr>
          <p:cNvPr id="168" name="Google Shape;168;p17"/>
          <p:cNvSpPr txBox="1"/>
          <p:nvPr/>
        </p:nvSpPr>
        <p:spPr>
          <a:xfrm>
            <a:off x="5043025" y="2199075"/>
            <a:ext cx="2160000" cy="861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800">
                <a:solidFill>
                  <a:schemeClr val="dk1"/>
                </a:solidFill>
                <a:latin typeface="Abril Fatface"/>
                <a:ea typeface="Abril Fatface"/>
                <a:cs typeface="Abril Fatface"/>
                <a:sym typeface="Abril Fatface"/>
              </a:rPr>
              <a:t>M</a:t>
            </a:r>
            <a:r>
              <a:rPr lang="ru" sz="2800">
                <a:solidFill>
                  <a:schemeClr val="dk1"/>
                </a:solidFill>
                <a:latin typeface="Abril Fatface"/>
                <a:ea typeface="Abril Fatface"/>
                <a:cs typeface="Abril Fatface"/>
                <a:sym typeface="Abril Fatface"/>
              </a:rPr>
              <a:t>agna erat aliquam</a:t>
            </a:r>
            <a:endParaRPr sz="2800">
              <a:latin typeface="Abril Fatface"/>
              <a:ea typeface="Abril Fatface"/>
              <a:cs typeface="Abril Fatface"/>
              <a:sym typeface="Abril Fatface"/>
            </a:endParaRPr>
          </a:p>
        </p:txBody>
      </p:sp>
      <p:pic>
        <p:nvPicPr>
          <p:cNvPr id="169" name="Google Shape;169;p17"/>
          <p:cNvPicPr preferRelativeResize="0"/>
          <p:nvPr/>
        </p:nvPicPr>
        <p:blipFill rotWithShape="1">
          <a:blip r:embed="rId3">
            <a:alphaModFix/>
          </a:blip>
          <a:srcRect b="0" l="0" r="0" t="0"/>
          <a:stretch/>
        </p:blipFill>
        <p:spPr>
          <a:xfrm>
            <a:off x="360000" y="4413625"/>
            <a:ext cx="2160000" cy="3240750"/>
          </a:xfrm>
          <a:prstGeom prst="rect">
            <a:avLst/>
          </a:prstGeom>
          <a:noFill/>
          <a:ln>
            <a:noFill/>
          </a:ln>
        </p:spPr>
      </p:pic>
      <p:pic>
        <p:nvPicPr>
          <p:cNvPr id="170" name="Google Shape;170;p17"/>
          <p:cNvPicPr preferRelativeResize="0"/>
          <p:nvPr/>
        </p:nvPicPr>
        <p:blipFill rotWithShape="1">
          <a:blip r:embed="rId4">
            <a:alphaModFix/>
          </a:blip>
          <a:srcRect b="9869" l="0" r="0" t="0"/>
          <a:stretch/>
        </p:blipFill>
        <p:spPr>
          <a:xfrm>
            <a:off x="5039950" y="7504425"/>
            <a:ext cx="2160000" cy="2827576"/>
          </a:xfrm>
          <a:prstGeom prst="rect">
            <a:avLst/>
          </a:prstGeom>
          <a:noFill/>
          <a:ln>
            <a:noFill/>
          </a:ln>
        </p:spPr>
      </p:pic>
      <p:pic>
        <p:nvPicPr>
          <p:cNvPr id="171" name="Google Shape;171;p17"/>
          <p:cNvPicPr preferRelativeResize="0"/>
          <p:nvPr/>
        </p:nvPicPr>
        <p:blipFill rotWithShape="1">
          <a:blip r:embed="rId5">
            <a:alphaModFix/>
          </a:blip>
          <a:srcRect b="0" l="0" r="0" t="12960"/>
          <a:stretch/>
        </p:blipFill>
        <p:spPr>
          <a:xfrm>
            <a:off x="2700000" y="832850"/>
            <a:ext cx="2160000" cy="2506726"/>
          </a:xfrm>
          <a:prstGeom prst="rect">
            <a:avLst/>
          </a:prstGeom>
          <a:noFill/>
          <a:ln>
            <a:noFill/>
          </a:ln>
        </p:spPr>
      </p:pic>
      <p:sp>
        <p:nvSpPr>
          <p:cNvPr id="172" name="Google Shape;172;p17"/>
          <p:cNvSpPr txBox="1"/>
          <p:nvPr/>
        </p:nvSpPr>
        <p:spPr>
          <a:xfrm>
            <a:off x="250478" y="236175"/>
            <a:ext cx="182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100">
                <a:solidFill>
                  <a:schemeClr val="dk1"/>
                </a:solidFill>
                <a:latin typeface="Spectral"/>
                <a:ea typeface="Spectral"/>
                <a:cs typeface="Spectral"/>
                <a:sym typeface="Spectral"/>
              </a:rPr>
              <a:t>The Daily News</a:t>
            </a:r>
            <a:r>
              <a:rPr lang="ru" sz="1100">
                <a:solidFill>
                  <a:schemeClr val="dk1"/>
                </a:solidFill>
                <a:latin typeface="Spectral"/>
                <a:ea typeface="Spectral"/>
                <a:cs typeface="Spectral"/>
                <a:sym typeface="Spectral"/>
              </a:rPr>
              <a:t>, page 5</a:t>
            </a:r>
            <a:endParaRPr sz="1100">
              <a:solidFill>
                <a:schemeClr val="dk1"/>
              </a:solidFill>
              <a:latin typeface="Spectral"/>
              <a:ea typeface="Spectral"/>
              <a:cs typeface="Spectral"/>
              <a:sym typeface="Spectral"/>
            </a:endParaRPr>
          </a:p>
        </p:txBody>
      </p:sp>
      <p:sp>
        <p:nvSpPr>
          <p:cNvPr id="173" name="Google Shape;173;p17"/>
          <p:cNvSpPr txBox="1"/>
          <p:nvPr/>
        </p:nvSpPr>
        <p:spPr>
          <a:xfrm>
            <a:off x="5524500" y="236175"/>
            <a:ext cx="1751700" cy="261600"/>
          </a:xfrm>
          <a:prstGeom prst="rect">
            <a:avLst/>
          </a:prstGeom>
          <a:noFill/>
          <a:ln>
            <a:noFill/>
          </a:ln>
        </p:spPr>
        <p:txBody>
          <a:bodyPr anchorCtr="0" anchor="t" bIns="0" lIns="91425" spcFirstLastPara="1" rIns="91425" wrap="square" tIns="91425">
            <a:spAutoFit/>
          </a:bodyPr>
          <a:lstStyle/>
          <a:p>
            <a:pPr indent="0" lvl="0" marL="0" rtl="0" algn="r">
              <a:spcBef>
                <a:spcPts val="0"/>
              </a:spcBef>
              <a:spcAft>
                <a:spcPts val="0"/>
              </a:spcAft>
              <a:buNone/>
            </a:pPr>
            <a:r>
              <a:rPr b="1" lang="ru" sz="1100">
                <a:solidFill>
                  <a:schemeClr val="dk1"/>
                </a:solidFill>
                <a:latin typeface="Spectral"/>
                <a:ea typeface="Spectral"/>
                <a:cs typeface="Spectral"/>
                <a:sym typeface="Spectral"/>
              </a:rPr>
              <a:t>Tuesday, May</a:t>
            </a:r>
            <a:r>
              <a:rPr lang="ru" sz="1100">
                <a:solidFill>
                  <a:schemeClr val="dk1"/>
                </a:solidFill>
                <a:latin typeface="Spectral"/>
                <a:ea typeface="Spectral"/>
                <a:cs typeface="Spectral"/>
                <a:sym typeface="Spectral"/>
              </a:rPr>
              <a:t> 8th, 2021</a:t>
            </a:r>
            <a:endParaRPr sz="1300">
              <a:solidFill>
                <a:schemeClr val="dk1"/>
              </a:solidFill>
              <a:latin typeface="Spectral"/>
              <a:ea typeface="Spectral"/>
              <a:cs typeface="Spectral"/>
              <a:sym typeface="Spectral"/>
            </a:endParaRPr>
          </a:p>
        </p:txBody>
      </p:sp>
      <p:cxnSp>
        <p:nvCxnSpPr>
          <p:cNvPr id="174" name="Google Shape;174;p17"/>
          <p:cNvCxnSpPr/>
          <p:nvPr/>
        </p:nvCxnSpPr>
        <p:spPr>
          <a:xfrm>
            <a:off x="360000" y="638213"/>
            <a:ext cx="6840000" cy="0"/>
          </a:xfrm>
          <a:prstGeom prst="straightConnector1">
            <a:avLst/>
          </a:prstGeom>
          <a:noFill/>
          <a:ln cap="flat" cmpd="sng" w="28575">
            <a:solidFill>
              <a:schemeClr val="dk1"/>
            </a:solidFill>
            <a:prstDash val="solid"/>
            <a:round/>
            <a:headEnd len="med" w="med" type="none"/>
            <a:tailEnd len="med" w="med" type="none"/>
          </a:ln>
        </p:spPr>
      </p:cxnSp>
      <p:cxnSp>
        <p:nvCxnSpPr>
          <p:cNvPr id="175" name="Google Shape;175;p17"/>
          <p:cNvCxnSpPr/>
          <p:nvPr/>
        </p:nvCxnSpPr>
        <p:spPr>
          <a:xfrm>
            <a:off x="360000" y="590163"/>
            <a:ext cx="6840000" cy="0"/>
          </a:xfrm>
          <a:prstGeom prst="straightConnector1">
            <a:avLst/>
          </a:prstGeom>
          <a:noFill/>
          <a:ln cap="flat" cmpd="sng" w="9525">
            <a:solidFill>
              <a:schemeClr val="dk1"/>
            </a:solidFill>
            <a:prstDash val="solid"/>
            <a:round/>
            <a:headEnd len="med" w="med" type="none"/>
            <a:tailEnd len="med" w="med" type="none"/>
          </a:ln>
        </p:spPr>
      </p:cxnSp>
      <p:sp>
        <p:nvSpPr>
          <p:cNvPr id="176" name="Google Shape;176;p17"/>
          <p:cNvSpPr txBox="1"/>
          <p:nvPr/>
        </p:nvSpPr>
        <p:spPr>
          <a:xfrm>
            <a:off x="-4545300" y="838200"/>
            <a:ext cx="2160000" cy="11798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Roboto"/>
                <a:ea typeface="Roboto"/>
                <a:cs typeface="Roboto"/>
                <a:sym typeface="Roboto"/>
              </a:rPr>
              <a:t>Donec scelerisque semper finibus. Suspendisse vehicula, augue suscipit fringilla facilisis, massa purus elementum tellus, aliquet condimentum ligula dui nec urna. Quisque viverra ipsum ac facilisis varius. Nullam ut congue ex. Maecenas cursus viverra turpis ut malesuada. Aliquam non neque ac ex hendrerit finibus. Proin imperdiet diam erat, a bibendum lectus dictum sit amet. Pellentesque eget efficitur nibh. In hac habitasse platea dictumst. Praesent tristique, risus eu mattis suscipit, nibh lectus facilisis orci, in tempor tortor orci eu nulla. Nam rhoncus dui mi, sit amet sodales sapien porttitor ac. Suspendisse urna nisi, vestibulum eu ipsum quis, vestibulum hendrerit nisl. Ut tempus in nisl sit amet bibendum. Integer hendrerit odio et sem mattis, vel dictum elit sagittis. Praesent finibus arcu et massa blandit placerat ac quis eros.</a:t>
            </a:r>
            <a:endParaRPr sz="1100">
              <a:solidFill>
                <a:schemeClr val="dk1"/>
              </a:solidFill>
              <a:latin typeface="Roboto"/>
              <a:ea typeface="Roboto"/>
              <a:cs typeface="Roboto"/>
              <a:sym typeface="Roboto"/>
            </a:endParaRPr>
          </a:p>
          <a:p>
            <a:pPr indent="0" lvl="0" marL="0" rtl="0" algn="just">
              <a:lnSpc>
                <a:spcPct val="115000"/>
              </a:lnSpc>
              <a:spcBef>
                <a:spcPts val="1100"/>
              </a:spcBef>
              <a:spcAft>
                <a:spcPts val="1100"/>
              </a:spcAft>
              <a:buNone/>
            </a:pPr>
            <a:r>
              <a:rPr lang="ru" sz="1100">
                <a:solidFill>
                  <a:schemeClr val="dk1"/>
                </a:solidFill>
                <a:latin typeface="Roboto"/>
                <a:ea typeface="Roboto"/>
                <a:cs typeface="Roboto"/>
                <a:sym typeface="Roboto"/>
              </a:rPr>
              <a:t>Phasellus nunc ipsum, elementum eu placerat sit amet, vulputate vitae sapien. Vestibulum in quam ut justo condimentum molestie in ut ligula. Ut sollicitudin lectus sed dui accumsan, a facilisis nisl efficitur. Integer id porta dolor, nec fringilla libero. Mauris sed ultricies lacus. Donec laoreet condimentum felis, eleifend pharetra lectus molestie in. Curabitur vitae ex ultrices, dapibus ante sit amet, cursus metus. Donec eget consequat arcu. Donec vehicula, tortor ut euismod maximus, est lectus posuere lectus, ut pellentesque velit quam et nisi. Nam rhoncus nunc at nibh congue, eu imperdiet ipsum cursus. Etiam magna orci, ullamcorper vel nisi ut, viverra hendrerit diam. Proin commodo odio eget eros rhoncus auctor. Fusce ante arcu, vehicula eget libero vel, pellentesque mattis magna. Nunc nec velit quam. Curabitur facilisis neque ac odio vulputate ornare quis a metus. Etiam justo purus, tristique id diam sed, lobortis molestie quam. In luctus elit ut risus posuere, at porta ligula pulvinar. Proin dolor enim, auctor id nunc vitae, aliquet consectetur purus. Nam lobortis cursus sollicitudin.</a:t>
            </a:r>
            <a:endParaRPr sz="1100">
              <a:latin typeface="Roboto"/>
              <a:ea typeface="Roboto"/>
              <a:cs typeface="Roboto"/>
              <a:sym typeface="Roboto"/>
            </a:endParaRPr>
          </a:p>
        </p:txBody>
      </p:sp>
      <p:sp>
        <p:nvSpPr>
          <p:cNvPr id="177" name="Google Shape;177;p17"/>
          <p:cNvSpPr txBox="1"/>
          <p:nvPr/>
        </p:nvSpPr>
        <p:spPr>
          <a:xfrm>
            <a:off x="2699975" y="5756788"/>
            <a:ext cx="2160000" cy="4647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Clr>
                <a:schemeClr val="dk1"/>
              </a:buClr>
              <a:buSzPts val="1100"/>
              <a:buFont typeface="Arial"/>
              <a:buNone/>
            </a:pPr>
            <a:r>
              <a:rPr lang="ru" sz="1100">
                <a:solidFill>
                  <a:schemeClr val="dk1"/>
                </a:solidFill>
                <a:latin typeface="Roboto"/>
                <a:ea typeface="Roboto"/>
                <a:cs typeface="Roboto"/>
                <a:sym typeface="Roboto"/>
              </a:rPr>
              <a:t>Ut sollicitudin lectus sed dui accumsan, a facilisis nisl efficitur. Integer id porta dolor, nec fringilla libero. Mauris sed ultricies lacus. Donec laoreet condimentum felis, eleifend pharetra lectus molestie in. Curabitur vitae ex ultrices, dapibus ante sit amet, cursus metus. Donec eget consequat arcu. Donec vehicula, tortor ut euismod maximus, est lectus posuere lectus, ut pellentesque velit quam et nisi. Nam rhoncus nunc at nibh congue, eu imperdiet ipsum cursus. Etiam magna orci, ullamcorper vel nisi ut, viverra hendrerit diam. Proin commodo odio eget eros rhoncus auctor. Fusce ante arcu, vehicula eget libero vel, pellentesque mattis magna. Nunc nec velit quam. Curabitur facilisis neque ac odio vulputate ornare quis a metus. etiam justo purus, tristique id diam </a:t>
            </a:r>
            <a:endParaRPr sz="1100">
              <a:latin typeface="Roboto"/>
              <a:ea typeface="Roboto"/>
              <a:cs typeface="Roboto"/>
              <a:sym typeface="Roboto"/>
            </a:endParaRPr>
          </a:p>
        </p:txBody>
      </p:sp>
      <p:sp>
        <p:nvSpPr>
          <p:cNvPr id="178" name="Google Shape;178;p17"/>
          <p:cNvSpPr txBox="1"/>
          <p:nvPr/>
        </p:nvSpPr>
        <p:spPr>
          <a:xfrm>
            <a:off x="5039950" y="3127888"/>
            <a:ext cx="2160000" cy="4258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1100"/>
              </a:spcAft>
              <a:buNone/>
            </a:pPr>
            <a:r>
              <a:rPr lang="ru" sz="1100">
                <a:solidFill>
                  <a:schemeClr val="dk1"/>
                </a:solidFill>
                <a:latin typeface="Roboto"/>
                <a:ea typeface="Roboto"/>
                <a:cs typeface="Roboto"/>
                <a:sym typeface="Roboto"/>
              </a:rPr>
              <a:t>Ut sollicitudin lectus sed dui accumsan, a facilisis nisl efficitur. Integer id porta dolor, nec fringilla libero. Mauris sed ultricies lacus. Donec laoreet condimentum felis, eleifend pharetra lectus molestie in. Curabitur vitae ex ultrices, dapibus ante sit amet, cursus metus. Donec eget consequat arcu. Donec vehicula, tortor ut euismod maximus, est lectus posuere lectus, ut pellentesque velit quam et nisi. Nam rhoncus nunc at nibh congue, eu imperdiet ipsum cursus. Etiam magna orci, ullamcorper vel nisi ut, viverra hendrerit diam. Proin commodo odio eget eros rhoncus auctor. Fusce ante arcu, vehicula eget libero vel, pellentesque mattis magna. Nunc nec velit quam. curabitur facilisis neque ac odio.</a:t>
            </a:r>
            <a:endParaRPr sz="11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nvSpPr>
        <p:spPr>
          <a:xfrm>
            <a:off x="360000" y="2483075"/>
            <a:ext cx="2160000" cy="445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t>
            </a:r>
            <a:r>
              <a:rPr lang="ru" sz="1100">
                <a:solidFill>
                  <a:schemeClr val="dk1"/>
                </a:solidFill>
                <a:latin typeface="Roboto"/>
                <a:ea typeface="Roboto"/>
                <a:cs typeface="Roboto"/>
                <a:sym typeface="Roboto"/>
              </a:rPr>
              <a:t>Ut wisi enim ad minim veniam, quis nostrud exerci tation ullamcorper suscipit lobortis. Vel eum iriure dolor in hendrerit in vulputate velit esse molestie consequat, vel illum dolore.</a:t>
            </a:r>
            <a:endParaRPr sz="1100">
              <a:latin typeface="Roboto"/>
              <a:ea typeface="Roboto"/>
              <a:cs typeface="Roboto"/>
              <a:sym typeface="Roboto"/>
            </a:endParaRPr>
          </a:p>
        </p:txBody>
      </p:sp>
      <p:sp>
        <p:nvSpPr>
          <p:cNvPr id="184" name="Google Shape;184;p18"/>
          <p:cNvSpPr txBox="1"/>
          <p:nvPr/>
        </p:nvSpPr>
        <p:spPr>
          <a:xfrm>
            <a:off x="360000" y="747125"/>
            <a:ext cx="2160000" cy="1662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700">
                <a:solidFill>
                  <a:schemeClr val="dk1"/>
                </a:solidFill>
                <a:latin typeface="Abril Fatface"/>
                <a:ea typeface="Abril Fatface"/>
                <a:cs typeface="Abril Fatface"/>
                <a:sym typeface="Abril Fatface"/>
              </a:rPr>
              <a:t>Ullamlorper</a:t>
            </a:r>
            <a:r>
              <a:rPr lang="ru" sz="2700">
                <a:solidFill>
                  <a:schemeClr val="dk1"/>
                </a:solidFill>
                <a:latin typeface="Abril Fatface"/>
                <a:ea typeface="Abril Fatface"/>
                <a:cs typeface="Abril Fatface"/>
                <a:sym typeface="Abril Fatface"/>
              </a:rPr>
              <a:t> </a:t>
            </a:r>
            <a:r>
              <a:rPr lang="ru" sz="2700">
                <a:solidFill>
                  <a:schemeClr val="dk1"/>
                </a:solidFill>
                <a:latin typeface="Abril Fatface"/>
                <a:ea typeface="Abril Fatface"/>
                <a:cs typeface="Abril Fatface"/>
                <a:sym typeface="Abril Fatface"/>
              </a:rPr>
              <a:t>suscipit lobortis</a:t>
            </a:r>
            <a:r>
              <a:rPr lang="ru" sz="2700">
                <a:solidFill>
                  <a:schemeClr val="dk1"/>
                </a:solidFill>
                <a:latin typeface="Abril Fatface"/>
                <a:ea typeface="Abril Fatface"/>
                <a:cs typeface="Abril Fatface"/>
                <a:sym typeface="Abril Fatface"/>
              </a:rPr>
              <a:t> </a:t>
            </a:r>
            <a:r>
              <a:rPr lang="ru" sz="2700">
                <a:solidFill>
                  <a:schemeClr val="dk1"/>
                </a:solidFill>
                <a:latin typeface="Abril Fatface"/>
                <a:ea typeface="Abril Fatface"/>
                <a:cs typeface="Abril Fatface"/>
                <a:sym typeface="Abril Fatface"/>
              </a:rPr>
              <a:t>nisl ut</a:t>
            </a:r>
            <a:r>
              <a:rPr lang="ru" sz="2700">
                <a:solidFill>
                  <a:schemeClr val="dk1"/>
                </a:solidFill>
                <a:latin typeface="Abril Fatface"/>
                <a:ea typeface="Abril Fatface"/>
                <a:cs typeface="Abril Fatface"/>
                <a:sym typeface="Abril Fatface"/>
              </a:rPr>
              <a:t> ali</a:t>
            </a:r>
            <a:r>
              <a:rPr lang="ru" sz="2700">
                <a:solidFill>
                  <a:schemeClr val="dk1"/>
                </a:solidFill>
                <a:latin typeface="Abril Fatface"/>
                <a:ea typeface="Abril Fatface"/>
                <a:cs typeface="Abril Fatface"/>
                <a:sym typeface="Abril Fatface"/>
              </a:rPr>
              <a:t>q</a:t>
            </a:r>
            <a:r>
              <a:rPr lang="ru" sz="2700">
                <a:solidFill>
                  <a:schemeClr val="dk1"/>
                </a:solidFill>
                <a:latin typeface="Abril Fatface"/>
                <a:ea typeface="Abril Fatface"/>
                <a:cs typeface="Abril Fatface"/>
                <a:sym typeface="Abril Fatface"/>
              </a:rPr>
              <a:t>uip</a:t>
            </a:r>
            <a:endParaRPr sz="2800">
              <a:latin typeface="Abril Fatface"/>
              <a:ea typeface="Abril Fatface"/>
              <a:cs typeface="Abril Fatface"/>
              <a:sym typeface="Abril Fatface"/>
            </a:endParaRPr>
          </a:p>
        </p:txBody>
      </p:sp>
      <p:sp>
        <p:nvSpPr>
          <p:cNvPr id="185" name="Google Shape;185;p18"/>
          <p:cNvSpPr txBox="1"/>
          <p:nvPr/>
        </p:nvSpPr>
        <p:spPr>
          <a:xfrm>
            <a:off x="2699975" y="6143388"/>
            <a:ext cx="2160000" cy="4258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Quis nostrud exerci tation ullamcorper suscipit lobortis nisl ut aliquip ex ea commodo consequat. Duis autem vel eum nibh euismod tincidunt ut laoreet dolore magna aliquam erat volutpat. Ut wisi enim ad minim veniam, quis nostrud exerci tation ullamcorper suscipit lobortis. </a:t>
            </a:r>
            <a:r>
              <a:rPr lang="ru" sz="1100">
                <a:solidFill>
                  <a:schemeClr val="dk1"/>
                </a:solidFill>
                <a:latin typeface="Roboto"/>
                <a:ea typeface="Roboto"/>
                <a:cs typeface="Roboto"/>
                <a:sym typeface="Roboto"/>
              </a:rPr>
              <a:t>Vel eum iriure dolor in hendrerit in vulputate velit esse molestie consequat, vel illum dolore eu feugiat nulla facilisis at vero eros et accumsan et iusto odio dignissim molestie consequat, vel illum dolore eu feugiat nulla facilisis at vero eros et accumsan et iusto odio dignissim qui blandit praesent luptatum zzril delenit augue duis dolore te feugait nulla facilisi. Lorem ipsum dolor sit amet cons ectetuer.</a:t>
            </a:r>
            <a:endParaRPr sz="1100">
              <a:latin typeface="Roboto"/>
              <a:ea typeface="Roboto"/>
              <a:cs typeface="Roboto"/>
              <a:sym typeface="Roboto"/>
            </a:endParaRPr>
          </a:p>
        </p:txBody>
      </p:sp>
      <p:sp>
        <p:nvSpPr>
          <p:cNvPr id="186" name="Google Shape;186;p18"/>
          <p:cNvSpPr txBox="1"/>
          <p:nvPr/>
        </p:nvSpPr>
        <p:spPr>
          <a:xfrm>
            <a:off x="5043025" y="4753925"/>
            <a:ext cx="2160000" cy="562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700">
                <a:solidFill>
                  <a:schemeClr val="dk1"/>
                </a:solidFill>
                <a:latin typeface="Roboto"/>
                <a:ea typeface="Roboto"/>
                <a:cs typeface="Roboto"/>
                <a:sym typeface="Roboto"/>
              </a:rPr>
              <a:t>Aoreet dolore magna aliquam erat volutpat</a:t>
            </a:r>
            <a:endParaRPr b="1" sz="1700">
              <a:latin typeface="Roboto"/>
              <a:ea typeface="Roboto"/>
              <a:cs typeface="Roboto"/>
              <a:sym typeface="Roboto"/>
            </a:endParaRPr>
          </a:p>
        </p:txBody>
      </p:sp>
      <p:sp>
        <p:nvSpPr>
          <p:cNvPr id="187" name="Google Shape;187;p18"/>
          <p:cNvSpPr txBox="1"/>
          <p:nvPr/>
        </p:nvSpPr>
        <p:spPr>
          <a:xfrm>
            <a:off x="2702688" y="756650"/>
            <a:ext cx="2160000" cy="3090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latin typeface="Roboto"/>
                <a:ea typeface="Roboto"/>
                <a:cs typeface="Roboto"/>
                <a:sym typeface="Robot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a:t>
            </a:r>
            <a:endParaRPr sz="1100">
              <a:latin typeface="Roboto"/>
              <a:ea typeface="Roboto"/>
              <a:cs typeface="Roboto"/>
              <a:sym typeface="Roboto"/>
            </a:endParaRPr>
          </a:p>
        </p:txBody>
      </p:sp>
      <p:sp>
        <p:nvSpPr>
          <p:cNvPr id="188" name="Google Shape;188;p18"/>
          <p:cNvSpPr/>
          <p:nvPr/>
        </p:nvSpPr>
        <p:spPr>
          <a:xfrm>
            <a:off x="2700000" y="3961425"/>
            <a:ext cx="2160000" cy="203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txBox="1"/>
          <p:nvPr/>
        </p:nvSpPr>
        <p:spPr>
          <a:xfrm>
            <a:off x="2821950" y="4148925"/>
            <a:ext cx="1921500" cy="1662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chemeClr val="lt1"/>
                </a:solidFill>
                <a:latin typeface="Roboto"/>
                <a:ea typeface="Roboto"/>
                <a:cs typeface="Roboto"/>
                <a:sym typeface="Roboto"/>
              </a:rPr>
              <a:t>Illum dolore eu feugiat nulla facilisis at vero eros et accumsan nulla facilisis at vero et iusto odio.</a:t>
            </a:r>
            <a:endParaRPr b="1" sz="1800">
              <a:solidFill>
                <a:schemeClr val="lt1"/>
              </a:solidFill>
              <a:latin typeface="Roboto"/>
              <a:ea typeface="Roboto"/>
              <a:cs typeface="Roboto"/>
              <a:sym typeface="Roboto"/>
            </a:endParaRPr>
          </a:p>
        </p:txBody>
      </p:sp>
      <p:cxnSp>
        <p:nvCxnSpPr>
          <p:cNvPr id="190" name="Google Shape;190;p18"/>
          <p:cNvCxnSpPr/>
          <p:nvPr/>
        </p:nvCxnSpPr>
        <p:spPr>
          <a:xfrm>
            <a:off x="5043488" y="828675"/>
            <a:ext cx="2143200" cy="0"/>
          </a:xfrm>
          <a:prstGeom prst="straightConnector1">
            <a:avLst/>
          </a:prstGeom>
          <a:noFill/>
          <a:ln cap="flat" cmpd="sng" w="19050">
            <a:solidFill>
              <a:schemeClr val="dk1"/>
            </a:solidFill>
            <a:prstDash val="solid"/>
            <a:round/>
            <a:headEnd len="med" w="med" type="none"/>
            <a:tailEnd len="med" w="med" type="none"/>
          </a:ln>
        </p:spPr>
      </p:cxnSp>
      <p:pic>
        <p:nvPicPr>
          <p:cNvPr id="191" name="Google Shape;191;p18"/>
          <p:cNvPicPr preferRelativeResize="0"/>
          <p:nvPr/>
        </p:nvPicPr>
        <p:blipFill>
          <a:blip r:embed="rId3">
            <a:alphaModFix/>
          </a:blip>
          <a:stretch>
            <a:fillRect/>
          </a:stretch>
        </p:blipFill>
        <p:spPr>
          <a:xfrm>
            <a:off x="5045400" y="1004300"/>
            <a:ext cx="1242836" cy="2200850"/>
          </a:xfrm>
          <a:prstGeom prst="rect">
            <a:avLst/>
          </a:prstGeom>
          <a:noFill/>
          <a:ln>
            <a:noFill/>
          </a:ln>
        </p:spPr>
      </p:pic>
      <p:sp>
        <p:nvSpPr>
          <p:cNvPr id="192" name="Google Shape;192;p18"/>
          <p:cNvSpPr txBox="1"/>
          <p:nvPr/>
        </p:nvSpPr>
        <p:spPr>
          <a:xfrm>
            <a:off x="6153150" y="875975"/>
            <a:ext cx="1033500" cy="2462700"/>
          </a:xfrm>
          <a:prstGeom prst="rect">
            <a:avLst/>
          </a:prstGeom>
          <a:noFill/>
          <a:ln>
            <a:noFill/>
          </a:ln>
        </p:spPr>
        <p:txBody>
          <a:bodyPr anchorCtr="0" anchor="t" bIns="91425" lIns="91425" spcFirstLastPara="1" rIns="0" wrap="square" tIns="91425">
            <a:spAutoFit/>
          </a:bodyPr>
          <a:lstStyle/>
          <a:p>
            <a:pPr indent="0" lvl="0" marL="0" rtl="0" algn="r">
              <a:lnSpc>
                <a:spcPct val="115000"/>
              </a:lnSpc>
              <a:spcBef>
                <a:spcPts val="0"/>
              </a:spcBef>
              <a:spcAft>
                <a:spcPts val="0"/>
              </a:spcAft>
              <a:buClr>
                <a:schemeClr val="dk1"/>
              </a:buClr>
              <a:buSzPts val="1100"/>
              <a:buFont typeface="Arial"/>
              <a:buNone/>
            </a:pPr>
            <a:r>
              <a:rPr lang="ru" sz="1000">
                <a:solidFill>
                  <a:schemeClr val="dk1"/>
                </a:solidFill>
                <a:latin typeface="Roboto"/>
                <a:ea typeface="Roboto"/>
                <a:cs typeface="Roboto"/>
                <a:sym typeface="Roboto"/>
              </a:rPr>
              <a:t>Lorem ipsum dolor sit amet, consectetuer adipiscing elit, sed diam nonummy nibh euismod tincidunt ut laoreet dolore magna aliquam erat volutpatadipiscised diam</a:t>
            </a:r>
            <a:endParaRPr sz="1000"/>
          </a:p>
        </p:txBody>
      </p:sp>
      <p:sp>
        <p:nvSpPr>
          <p:cNvPr id="193" name="Google Shape;193;p18"/>
          <p:cNvSpPr txBox="1"/>
          <p:nvPr/>
        </p:nvSpPr>
        <p:spPr>
          <a:xfrm>
            <a:off x="5040000" y="5341850"/>
            <a:ext cx="22551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latin typeface="Roboto Light"/>
                <a:ea typeface="Roboto Light"/>
                <a:cs typeface="Roboto Light"/>
                <a:sym typeface="Roboto Light"/>
              </a:rPr>
              <a:t>Dolore magna aliquam erat volutpat adipiscing elit ipsum</a:t>
            </a:r>
            <a:endParaRPr sz="1100">
              <a:latin typeface="Roboto Light"/>
              <a:ea typeface="Roboto Light"/>
              <a:cs typeface="Roboto Light"/>
              <a:sym typeface="Roboto Light"/>
            </a:endParaRPr>
          </a:p>
        </p:txBody>
      </p:sp>
      <p:cxnSp>
        <p:nvCxnSpPr>
          <p:cNvPr id="194" name="Google Shape;194;p18"/>
          <p:cNvCxnSpPr/>
          <p:nvPr/>
        </p:nvCxnSpPr>
        <p:spPr>
          <a:xfrm>
            <a:off x="5043488" y="5848894"/>
            <a:ext cx="2143200" cy="0"/>
          </a:xfrm>
          <a:prstGeom prst="straightConnector1">
            <a:avLst/>
          </a:prstGeom>
          <a:noFill/>
          <a:ln cap="flat" cmpd="sng" w="19050">
            <a:solidFill>
              <a:schemeClr val="dk1"/>
            </a:solidFill>
            <a:prstDash val="solid"/>
            <a:round/>
            <a:headEnd len="med" w="med" type="none"/>
            <a:tailEnd len="med" w="med" type="none"/>
          </a:ln>
        </p:spPr>
      </p:cxnSp>
      <p:sp>
        <p:nvSpPr>
          <p:cNvPr id="195" name="Google Shape;195;p18"/>
          <p:cNvSpPr txBox="1"/>
          <p:nvPr/>
        </p:nvSpPr>
        <p:spPr>
          <a:xfrm>
            <a:off x="5039950" y="6033400"/>
            <a:ext cx="2160000" cy="114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Roboto"/>
                <a:ea typeface="Roboto"/>
                <a:cs typeface="Roboto"/>
                <a:sym typeface="Roboto"/>
              </a:rPr>
              <a:t>Euismod tincidunt: </a:t>
            </a:r>
            <a:r>
              <a:rPr lang="ru" sz="1100">
                <a:latin typeface="Roboto"/>
                <a:ea typeface="Roboto"/>
                <a:cs typeface="Roboto"/>
                <a:sym typeface="Roboto"/>
              </a:rPr>
              <a:t>ut laoreet dolore magna aliquam erat volutpat. Ut wisi enim ad minim veniam, </a:t>
            </a:r>
            <a:r>
              <a:rPr lang="ru" sz="1100">
                <a:solidFill>
                  <a:schemeClr val="dk1"/>
                </a:solidFill>
                <a:latin typeface="Roboto"/>
                <a:ea typeface="Roboto"/>
                <a:cs typeface="Roboto"/>
                <a:sym typeface="Roboto"/>
              </a:rPr>
              <a:t>illum dolore eu feugiat nulla facilisis at vero eros</a:t>
            </a:r>
            <a:r>
              <a:rPr lang="ru" sz="1100">
                <a:latin typeface="Roboto"/>
                <a:ea typeface="Roboto"/>
                <a:cs typeface="Roboto"/>
                <a:sym typeface="Roboto"/>
              </a:rPr>
              <a:t> </a:t>
            </a:r>
            <a:r>
              <a:rPr lang="ru" sz="1100">
                <a:latin typeface="Roboto"/>
                <a:ea typeface="Roboto"/>
                <a:cs typeface="Roboto"/>
                <a:sym typeface="Roboto"/>
              </a:rPr>
              <a:t>QUIS NOSTRUD EXERCI</a:t>
            </a:r>
            <a:r>
              <a:rPr lang="ru" sz="1100">
                <a:latin typeface="Roboto"/>
                <a:ea typeface="Roboto"/>
                <a:cs typeface="Roboto"/>
                <a:sym typeface="Roboto"/>
              </a:rPr>
              <a:t>.</a:t>
            </a:r>
            <a:endParaRPr sz="1100">
              <a:latin typeface="Roboto"/>
              <a:ea typeface="Roboto"/>
              <a:cs typeface="Roboto"/>
              <a:sym typeface="Roboto"/>
            </a:endParaRPr>
          </a:p>
        </p:txBody>
      </p:sp>
      <p:sp>
        <p:nvSpPr>
          <p:cNvPr id="196" name="Google Shape;196;p18"/>
          <p:cNvSpPr txBox="1"/>
          <p:nvPr/>
        </p:nvSpPr>
        <p:spPr>
          <a:xfrm>
            <a:off x="5039950" y="7304988"/>
            <a:ext cx="2160000" cy="114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Roboto"/>
                <a:ea typeface="Roboto"/>
                <a:cs typeface="Roboto"/>
                <a:sym typeface="Roboto"/>
              </a:rPr>
              <a:t>Tation ullamcorper suscipit: </a:t>
            </a:r>
            <a:r>
              <a:rPr lang="ru" sz="1100">
                <a:latin typeface="Roboto"/>
                <a:ea typeface="Roboto"/>
                <a:cs typeface="Roboto"/>
                <a:sym typeface="Roboto"/>
              </a:rPr>
              <a:t>lobortis nisl ut aliquip ex ea commodo consequat. Duis autem vel eum iriure dolor in hendrerit in </a:t>
            </a:r>
            <a:r>
              <a:rPr lang="ru" sz="1100">
                <a:latin typeface="Roboto"/>
                <a:ea typeface="Roboto"/>
                <a:cs typeface="Roboto"/>
                <a:sym typeface="Roboto"/>
              </a:rPr>
              <a:t>VULPUTATE VELIT ESSE MOLESTIE.</a:t>
            </a:r>
            <a:endParaRPr sz="1100">
              <a:latin typeface="Roboto"/>
              <a:ea typeface="Roboto"/>
              <a:cs typeface="Roboto"/>
              <a:sym typeface="Roboto"/>
            </a:endParaRPr>
          </a:p>
        </p:txBody>
      </p:sp>
      <p:sp>
        <p:nvSpPr>
          <p:cNvPr id="197" name="Google Shape;197;p18"/>
          <p:cNvSpPr txBox="1"/>
          <p:nvPr/>
        </p:nvSpPr>
        <p:spPr>
          <a:xfrm>
            <a:off x="5039950" y="8544925"/>
            <a:ext cx="21600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latin typeface="Roboto"/>
                <a:ea typeface="Roboto"/>
                <a:cs typeface="Roboto"/>
                <a:sym typeface="Roboto"/>
              </a:rPr>
              <a:t>Consequat, vel illum dolore</a:t>
            </a:r>
            <a:endParaRPr sz="1100">
              <a:latin typeface="Roboto"/>
              <a:ea typeface="Roboto"/>
              <a:cs typeface="Roboto"/>
              <a:sym typeface="Roboto"/>
            </a:endParaRPr>
          </a:p>
          <a:p>
            <a:pPr indent="0" lvl="0" marL="0" rtl="0" algn="l">
              <a:lnSpc>
                <a:spcPct val="115000"/>
              </a:lnSpc>
              <a:spcBef>
                <a:spcPts val="0"/>
              </a:spcBef>
              <a:spcAft>
                <a:spcPts val="0"/>
              </a:spcAft>
              <a:buNone/>
            </a:pPr>
            <a:r>
              <a:rPr lang="ru" sz="1100">
                <a:latin typeface="Roboto"/>
                <a:ea typeface="Roboto"/>
                <a:cs typeface="Roboto"/>
                <a:sym typeface="Roboto"/>
              </a:rPr>
              <a:t>www.example.com</a:t>
            </a:r>
            <a:endParaRPr sz="1100">
              <a:latin typeface="Roboto"/>
              <a:ea typeface="Roboto"/>
              <a:cs typeface="Roboto"/>
              <a:sym typeface="Roboto"/>
            </a:endParaRPr>
          </a:p>
        </p:txBody>
      </p:sp>
      <p:sp>
        <p:nvSpPr>
          <p:cNvPr id="198" name="Google Shape;198;p18"/>
          <p:cNvSpPr txBox="1"/>
          <p:nvPr/>
        </p:nvSpPr>
        <p:spPr>
          <a:xfrm>
            <a:off x="5039950" y="8981700"/>
            <a:ext cx="22209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latin typeface="Abril Fatface"/>
                <a:ea typeface="Abril Fatface"/>
                <a:cs typeface="Abril Fatface"/>
                <a:sym typeface="Abril Fatface"/>
              </a:rPr>
              <a:t>The Daily News</a:t>
            </a:r>
            <a:endParaRPr sz="2400">
              <a:latin typeface="Abril Fatface"/>
              <a:ea typeface="Abril Fatface"/>
              <a:cs typeface="Abril Fatface"/>
              <a:sym typeface="Abril Fatface"/>
            </a:endParaRPr>
          </a:p>
        </p:txBody>
      </p:sp>
      <p:cxnSp>
        <p:nvCxnSpPr>
          <p:cNvPr id="199" name="Google Shape;199;p18"/>
          <p:cNvCxnSpPr/>
          <p:nvPr/>
        </p:nvCxnSpPr>
        <p:spPr>
          <a:xfrm rot="10800000">
            <a:off x="5057800"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00" name="Google Shape;200;p18"/>
          <p:cNvCxnSpPr/>
          <p:nvPr/>
        </p:nvCxnSpPr>
        <p:spPr>
          <a:xfrm rot="10800000">
            <a:off x="5122508" y="9451530"/>
            <a:ext cx="0" cy="869700"/>
          </a:xfrm>
          <a:prstGeom prst="straightConnector1">
            <a:avLst/>
          </a:prstGeom>
          <a:noFill/>
          <a:ln cap="flat" cmpd="sng" w="19050">
            <a:solidFill>
              <a:schemeClr val="dk1"/>
            </a:solidFill>
            <a:prstDash val="solid"/>
            <a:round/>
            <a:headEnd len="med" w="med" type="none"/>
            <a:tailEnd len="med" w="med" type="none"/>
          </a:ln>
        </p:spPr>
      </p:cxnSp>
      <p:cxnSp>
        <p:nvCxnSpPr>
          <p:cNvPr id="201" name="Google Shape;201;p18"/>
          <p:cNvCxnSpPr/>
          <p:nvPr/>
        </p:nvCxnSpPr>
        <p:spPr>
          <a:xfrm rot="10800000">
            <a:off x="5193917"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02" name="Google Shape;202;p18"/>
          <p:cNvCxnSpPr/>
          <p:nvPr/>
        </p:nvCxnSpPr>
        <p:spPr>
          <a:xfrm rot="10800000">
            <a:off x="5265326"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03" name="Google Shape;203;p18"/>
          <p:cNvCxnSpPr/>
          <p:nvPr/>
        </p:nvCxnSpPr>
        <p:spPr>
          <a:xfrm rot="10800000">
            <a:off x="5336734"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04" name="Google Shape;204;p18"/>
          <p:cNvCxnSpPr/>
          <p:nvPr/>
        </p:nvCxnSpPr>
        <p:spPr>
          <a:xfrm rot="10800000">
            <a:off x="5408143"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05" name="Google Shape;205;p18"/>
          <p:cNvCxnSpPr/>
          <p:nvPr/>
        </p:nvCxnSpPr>
        <p:spPr>
          <a:xfrm rot="10800000">
            <a:off x="5479552"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06" name="Google Shape;206;p18"/>
          <p:cNvCxnSpPr/>
          <p:nvPr/>
        </p:nvCxnSpPr>
        <p:spPr>
          <a:xfrm rot="10800000">
            <a:off x="5550960"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07" name="Google Shape;207;p18"/>
          <p:cNvCxnSpPr/>
          <p:nvPr/>
        </p:nvCxnSpPr>
        <p:spPr>
          <a:xfrm rot="10800000">
            <a:off x="5622369"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08" name="Google Shape;208;p18"/>
          <p:cNvCxnSpPr/>
          <p:nvPr/>
        </p:nvCxnSpPr>
        <p:spPr>
          <a:xfrm rot="10800000">
            <a:off x="5693773"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09" name="Google Shape;209;p18"/>
          <p:cNvCxnSpPr/>
          <p:nvPr/>
        </p:nvCxnSpPr>
        <p:spPr>
          <a:xfrm rot="10800000">
            <a:off x="5765182"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10" name="Google Shape;210;p18"/>
          <p:cNvCxnSpPr/>
          <p:nvPr/>
        </p:nvCxnSpPr>
        <p:spPr>
          <a:xfrm rot="10800000">
            <a:off x="5836590"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11" name="Google Shape;211;p18"/>
          <p:cNvCxnSpPr/>
          <p:nvPr/>
        </p:nvCxnSpPr>
        <p:spPr>
          <a:xfrm rot="10800000">
            <a:off x="5907999" y="9451530"/>
            <a:ext cx="0" cy="869700"/>
          </a:xfrm>
          <a:prstGeom prst="straightConnector1">
            <a:avLst/>
          </a:prstGeom>
          <a:noFill/>
          <a:ln cap="flat" cmpd="sng" w="19050">
            <a:solidFill>
              <a:schemeClr val="dk1"/>
            </a:solidFill>
            <a:prstDash val="solid"/>
            <a:round/>
            <a:headEnd len="med" w="med" type="none"/>
            <a:tailEnd len="med" w="med" type="none"/>
          </a:ln>
        </p:spPr>
      </p:cxnSp>
      <p:cxnSp>
        <p:nvCxnSpPr>
          <p:cNvPr id="212" name="Google Shape;212;p18"/>
          <p:cNvCxnSpPr/>
          <p:nvPr/>
        </p:nvCxnSpPr>
        <p:spPr>
          <a:xfrm rot="10800000">
            <a:off x="5979408"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13" name="Google Shape;213;p18"/>
          <p:cNvCxnSpPr/>
          <p:nvPr/>
        </p:nvCxnSpPr>
        <p:spPr>
          <a:xfrm rot="10800000">
            <a:off x="6050816"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14" name="Google Shape;214;p18"/>
          <p:cNvCxnSpPr/>
          <p:nvPr/>
        </p:nvCxnSpPr>
        <p:spPr>
          <a:xfrm rot="10800000">
            <a:off x="6122225"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15" name="Google Shape;215;p18"/>
          <p:cNvCxnSpPr/>
          <p:nvPr/>
        </p:nvCxnSpPr>
        <p:spPr>
          <a:xfrm rot="10800000">
            <a:off x="6122225"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16" name="Google Shape;216;p18"/>
          <p:cNvCxnSpPr/>
          <p:nvPr/>
        </p:nvCxnSpPr>
        <p:spPr>
          <a:xfrm rot="10800000">
            <a:off x="6186933" y="9451530"/>
            <a:ext cx="0" cy="869700"/>
          </a:xfrm>
          <a:prstGeom prst="straightConnector1">
            <a:avLst/>
          </a:prstGeom>
          <a:noFill/>
          <a:ln cap="flat" cmpd="sng" w="19050">
            <a:solidFill>
              <a:schemeClr val="dk1"/>
            </a:solidFill>
            <a:prstDash val="solid"/>
            <a:round/>
            <a:headEnd len="med" w="med" type="none"/>
            <a:tailEnd len="med" w="med" type="none"/>
          </a:ln>
        </p:spPr>
      </p:cxnSp>
      <p:cxnSp>
        <p:nvCxnSpPr>
          <p:cNvPr id="217" name="Google Shape;217;p18"/>
          <p:cNvCxnSpPr/>
          <p:nvPr/>
        </p:nvCxnSpPr>
        <p:spPr>
          <a:xfrm rot="10800000">
            <a:off x="6258342"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18" name="Google Shape;218;p18"/>
          <p:cNvCxnSpPr/>
          <p:nvPr/>
        </p:nvCxnSpPr>
        <p:spPr>
          <a:xfrm rot="10800000">
            <a:off x="6329751"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19" name="Google Shape;219;p18"/>
          <p:cNvCxnSpPr/>
          <p:nvPr/>
        </p:nvCxnSpPr>
        <p:spPr>
          <a:xfrm rot="10800000">
            <a:off x="6401159"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20" name="Google Shape;220;p18"/>
          <p:cNvCxnSpPr/>
          <p:nvPr/>
        </p:nvCxnSpPr>
        <p:spPr>
          <a:xfrm rot="10800000">
            <a:off x="6472568"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21" name="Google Shape;221;p18"/>
          <p:cNvCxnSpPr/>
          <p:nvPr/>
        </p:nvCxnSpPr>
        <p:spPr>
          <a:xfrm rot="10800000">
            <a:off x="6543977"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22" name="Google Shape;222;p18"/>
          <p:cNvCxnSpPr/>
          <p:nvPr/>
        </p:nvCxnSpPr>
        <p:spPr>
          <a:xfrm rot="10800000">
            <a:off x="6615385" y="9451530"/>
            <a:ext cx="0" cy="869700"/>
          </a:xfrm>
          <a:prstGeom prst="straightConnector1">
            <a:avLst/>
          </a:prstGeom>
          <a:noFill/>
          <a:ln cap="flat" cmpd="sng" w="19050">
            <a:solidFill>
              <a:schemeClr val="dk1"/>
            </a:solidFill>
            <a:prstDash val="solid"/>
            <a:round/>
            <a:headEnd len="med" w="med" type="none"/>
            <a:tailEnd len="med" w="med" type="none"/>
          </a:ln>
        </p:spPr>
      </p:cxnSp>
      <p:cxnSp>
        <p:nvCxnSpPr>
          <p:cNvPr id="223" name="Google Shape;223;p18"/>
          <p:cNvCxnSpPr/>
          <p:nvPr/>
        </p:nvCxnSpPr>
        <p:spPr>
          <a:xfrm rot="10800000">
            <a:off x="6686794"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24" name="Google Shape;224;p18"/>
          <p:cNvCxnSpPr/>
          <p:nvPr/>
        </p:nvCxnSpPr>
        <p:spPr>
          <a:xfrm rot="10800000">
            <a:off x="6758198"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25" name="Google Shape;225;p18"/>
          <p:cNvCxnSpPr/>
          <p:nvPr/>
        </p:nvCxnSpPr>
        <p:spPr>
          <a:xfrm rot="10800000">
            <a:off x="6829607"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26" name="Google Shape;226;p18"/>
          <p:cNvCxnSpPr/>
          <p:nvPr/>
        </p:nvCxnSpPr>
        <p:spPr>
          <a:xfrm rot="10800000">
            <a:off x="6901015" y="9451530"/>
            <a:ext cx="0" cy="869700"/>
          </a:xfrm>
          <a:prstGeom prst="straightConnector1">
            <a:avLst/>
          </a:prstGeom>
          <a:noFill/>
          <a:ln cap="flat" cmpd="sng" w="38100">
            <a:solidFill>
              <a:schemeClr val="dk1"/>
            </a:solidFill>
            <a:prstDash val="solid"/>
            <a:round/>
            <a:headEnd len="med" w="med" type="none"/>
            <a:tailEnd len="med" w="med" type="none"/>
          </a:ln>
        </p:spPr>
      </p:cxnSp>
      <p:cxnSp>
        <p:nvCxnSpPr>
          <p:cNvPr id="227" name="Google Shape;227;p18"/>
          <p:cNvCxnSpPr/>
          <p:nvPr/>
        </p:nvCxnSpPr>
        <p:spPr>
          <a:xfrm rot="10800000">
            <a:off x="6972424"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28" name="Google Shape;228;p18"/>
          <p:cNvCxnSpPr/>
          <p:nvPr/>
        </p:nvCxnSpPr>
        <p:spPr>
          <a:xfrm rot="10800000">
            <a:off x="7043833"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29" name="Google Shape;229;p18"/>
          <p:cNvCxnSpPr/>
          <p:nvPr/>
        </p:nvCxnSpPr>
        <p:spPr>
          <a:xfrm rot="10800000">
            <a:off x="7115241" y="9451530"/>
            <a:ext cx="0" cy="869700"/>
          </a:xfrm>
          <a:prstGeom prst="straightConnector1">
            <a:avLst/>
          </a:prstGeom>
          <a:noFill/>
          <a:ln cap="flat" cmpd="sng" w="28575">
            <a:solidFill>
              <a:schemeClr val="dk1"/>
            </a:solidFill>
            <a:prstDash val="solid"/>
            <a:round/>
            <a:headEnd len="med" w="med" type="none"/>
            <a:tailEnd len="med" w="med" type="none"/>
          </a:ln>
        </p:spPr>
      </p:cxnSp>
      <p:cxnSp>
        <p:nvCxnSpPr>
          <p:cNvPr id="230" name="Google Shape;230;p18"/>
          <p:cNvCxnSpPr/>
          <p:nvPr/>
        </p:nvCxnSpPr>
        <p:spPr>
          <a:xfrm rot="10800000">
            <a:off x="7186650" y="9451530"/>
            <a:ext cx="0" cy="869700"/>
          </a:xfrm>
          <a:prstGeom prst="straightConnector1">
            <a:avLst/>
          </a:prstGeom>
          <a:noFill/>
          <a:ln cap="flat" cmpd="sng" w="38100">
            <a:solidFill>
              <a:schemeClr val="dk1"/>
            </a:solidFill>
            <a:prstDash val="solid"/>
            <a:round/>
            <a:headEnd len="med" w="med" type="none"/>
            <a:tailEnd len="med" w="med" type="none"/>
          </a:ln>
        </p:spPr>
      </p:cxnSp>
      <p:pic>
        <p:nvPicPr>
          <p:cNvPr id="231" name="Google Shape;231;p18"/>
          <p:cNvPicPr preferRelativeResize="0"/>
          <p:nvPr/>
        </p:nvPicPr>
        <p:blipFill rotWithShape="1">
          <a:blip r:embed="rId4">
            <a:alphaModFix/>
          </a:blip>
          <a:srcRect b="0" l="0" r="6838" t="0"/>
          <a:stretch/>
        </p:blipFill>
        <p:spPr>
          <a:xfrm>
            <a:off x="360000" y="7024850"/>
            <a:ext cx="2160001" cy="3307150"/>
          </a:xfrm>
          <a:prstGeom prst="rect">
            <a:avLst/>
          </a:prstGeom>
          <a:noFill/>
          <a:ln>
            <a:noFill/>
          </a:ln>
        </p:spPr>
      </p:pic>
      <p:grpSp>
        <p:nvGrpSpPr>
          <p:cNvPr id="232" name="Google Shape;232;p18"/>
          <p:cNvGrpSpPr/>
          <p:nvPr/>
        </p:nvGrpSpPr>
        <p:grpSpPr>
          <a:xfrm>
            <a:off x="402838" y="7013775"/>
            <a:ext cx="2379097" cy="1652356"/>
            <a:chOff x="836263" y="8970775"/>
            <a:chExt cx="2379097" cy="1652356"/>
          </a:xfrm>
        </p:grpSpPr>
        <p:sp>
          <p:nvSpPr>
            <p:cNvPr id="233" name="Google Shape;233;p18"/>
            <p:cNvSpPr txBox="1"/>
            <p:nvPr/>
          </p:nvSpPr>
          <p:spPr>
            <a:xfrm>
              <a:off x="1200559" y="9207113"/>
              <a:ext cx="2014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1600">
                  <a:solidFill>
                    <a:schemeClr val="dk1"/>
                  </a:solidFill>
                  <a:latin typeface="Roboto Medium"/>
                  <a:ea typeface="Roboto Medium"/>
                  <a:cs typeface="Roboto Medium"/>
                  <a:sym typeface="Roboto Medium"/>
                </a:rPr>
                <a:t>  CONSECTETUER ADIPISCING ELIT,</a:t>
              </a:r>
              <a:endParaRPr i="1" sz="1600">
                <a:solidFill>
                  <a:schemeClr val="dk1"/>
                </a:solidFill>
                <a:latin typeface="Roboto Medium"/>
                <a:ea typeface="Roboto Medium"/>
                <a:cs typeface="Roboto Medium"/>
                <a:sym typeface="Roboto Medium"/>
              </a:endParaRPr>
            </a:p>
            <a:p>
              <a:pPr indent="0" lvl="0" marL="0" rtl="0" algn="l">
                <a:spcBef>
                  <a:spcPts val="0"/>
                </a:spcBef>
                <a:spcAft>
                  <a:spcPts val="0"/>
                </a:spcAft>
                <a:buNone/>
              </a:pPr>
              <a:r>
                <a:rPr i="1" lang="ru" sz="1600">
                  <a:solidFill>
                    <a:schemeClr val="dk1"/>
                  </a:solidFill>
                  <a:latin typeface="Roboto Medium"/>
                  <a:ea typeface="Roboto Medium"/>
                  <a:cs typeface="Roboto Medium"/>
                  <a:sym typeface="Roboto Medium"/>
                </a:rPr>
                <a:t>SED DIAM</a:t>
              </a:r>
              <a:endParaRPr i="1" sz="1600">
                <a:solidFill>
                  <a:schemeClr val="dk1"/>
                </a:solidFill>
                <a:latin typeface="Roboto Medium"/>
                <a:ea typeface="Roboto Medium"/>
                <a:cs typeface="Roboto Medium"/>
                <a:sym typeface="Roboto Medium"/>
              </a:endParaRPr>
            </a:p>
          </p:txBody>
        </p:sp>
        <p:sp>
          <p:nvSpPr>
            <p:cNvPr id="234" name="Google Shape;234;p18"/>
            <p:cNvSpPr txBox="1"/>
            <p:nvPr/>
          </p:nvSpPr>
          <p:spPr>
            <a:xfrm>
              <a:off x="836263" y="8970775"/>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ru" sz="6200">
                  <a:solidFill>
                    <a:schemeClr val="dk1"/>
                  </a:solidFill>
                  <a:latin typeface="Roboto"/>
                  <a:ea typeface="Roboto"/>
                  <a:cs typeface="Roboto"/>
                  <a:sym typeface="Roboto"/>
                </a:rPr>
                <a:t>“</a:t>
              </a:r>
              <a:endParaRPr i="1" sz="6200">
                <a:solidFill>
                  <a:schemeClr val="dk1"/>
                </a:solidFill>
                <a:latin typeface="Roboto"/>
                <a:ea typeface="Roboto"/>
                <a:cs typeface="Roboto"/>
                <a:sym typeface="Roboto"/>
              </a:endParaRPr>
            </a:p>
          </p:txBody>
        </p:sp>
        <p:sp>
          <p:nvSpPr>
            <p:cNvPr id="235" name="Google Shape;235;p18"/>
            <p:cNvSpPr txBox="1"/>
            <p:nvPr/>
          </p:nvSpPr>
          <p:spPr>
            <a:xfrm>
              <a:off x="2050727" y="9484031"/>
              <a:ext cx="4239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ru" sz="6200">
                  <a:solidFill>
                    <a:schemeClr val="dk1"/>
                  </a:solidFill>
                  <a:latin typeface="Roboto"/>
                  <a:ea typeface="Roboto"/>
                  <a:cs typeface="Roboto"/>
                  <a:sym typeface="Roboto"/>
                </a:rPr>
                <a:t>”</a:t>
              </a:r>
              <a:endParaRPr i="1" sz="6200">
                <a:solidFill>
                  <a:schemeClr val="dk1"/>
                </a:solidFill>
                <a:latin typeface="Roboto"/>
                <a:ea typeface="Roboto"/>
                <a:cs typeface="Roboto"/>
                <a:sym typeface="Roboto"/>
              </a:endParaRPr>
            </a:p>
          </p:txBody>
        </p:sp>
      </p:grpSp>
      <p:sp>
        <p:nvSpPr>
          <p:cNvPr id="236" name="Google Shape;236;p18"/>
          <p:cNvSpPr txBox="1"/>
          <p:nvPr/>
        </p:nvSpPr>
        <p:spPr>
          <a:xfrm>
            <a:off x="250478" y="236175"/>
            <a:ext cx="182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100">
                <a:solidFill>
                  <a:schemeClr val="dk1"/>
                </a:solidFill>
                <a:latin typeface="Spectral"/>
                <a:ea typeface="Spectral"/>
                <a:cs typeface="Spectral"/>
                <a:sym typeface="Spectral"/>
              </a:rPr>
              <a:t>The Daily News</a:t>
            </a:r>
            <a:r>
              <a:rPr lang="ru" sz="1100">
                <a:solidFill>
                  <a:schemeClr val="dk1"/>
                </a:solidFill>
                <a:latin typeface="Spectral"/>
                <a:ea typeface="Spectral"/>
                <a:cs typeface="Spectral"/>
                <a:sym typeface="Spectral"/>
              </a:rPr>
              <a:t>, page 5</a:t>
            </a:r>
            <a:endParaRPr sz="1100">
              <a:solidFill>
                <a:schemeClr val="dk1"/>
              </a:solidFill>
              <a:latin typeface="Spectral"/>
              <a:ea typeface="Spectral"/>
              <a:cs typeface="Spectral"/>
              <a:sym typeface="Spectral"/>
            </a:endParaRPr>
          </a:p>
        </p:txBody>
      </p:sp>
      <p:sp>
        <p:nvSpPr>
          <p:cNvPr id="237" name="Google Shape;237;p18"/>
          <p:cNvSpPr txBox="1"/>
          <p:nvPr/>
        </p:nvSpPr>
        <p:spPr>
          <a:xfrm>
            <a:off x="5524500" y="236175"/>
            <a:ext cx="1751700" cy="261600"/>
          </a:xfrm>
          <a:prstGeom prst="rect">
            <a:avLst/>
          </a:prstGeom>
          <a:noFill/>
          <a:ln>
            <a:noFill/>
          </a:ln>
        </p:spPr>
        <p:txBody>
          <a:bodyPr anchorCtr="0" anchor="t" bIns="0" lIns="91425" spcFirstLastPara="1" rIns="91425" wrap="square" tIns="91425">
            <a:spAutoFit/>
          </a:bodyPr>
          <a:lstStyle/>
          <a:p>
            <a:pPr indent="0" lvl="0" marL="0" rtl="0" algn="r">
              <a:spcBef>
                <a:spcPts val="0"/>
              </a:spcBef>
              <a:spcAft>
                <a:spcPts val="0"/>
              </a:spcAft>
              <a:buNone/>
            </a:pPr>
            <a:r>
              <a:rPr b="1" lang="ru" sz="1100">
                <a:solidFill>
                  <a:schemeClr val="dk1"/>
                </a:solidFill>
                <a:latin typeface="Spectral"/>
                <a:ea typeface="Spectral"/>
                <a:cs typeface="Spectral"/>
                <a:sym typeface="Spectral"/>
              </a:rPr>
              <a:t>Tuesday, May</a:t>
            </a:r>
            <a:r>
              <a:rPr lang="ru" sz="1100">
                <a:solidFill>
                  <a:schemeClr val="dk1"/>
                </a:solidFill>
                <a:latin typeface="Spectral"/>
                <a:ea typeface="Spectral"/>
                <a:cs typeface="Spectral"/>
                <a:sym typeface="Spectral"/>
              </a:rPr>
              <a:t> 8th, 2021</a:t>
            </a:r>
            <a:endParaRPr sz="1300">
              <a:solidFill>
                <a:schemeClr val="dk1"/>
              </a:solidFill>
              <a:latin typeface="Spectral"/>
              <a:ea typeface="Spectral"/>
              <a:cs typeface="Spectral"/>
              <a:sym typeface="Spectral"/>
            </a:endParaRPr>
          </a:p>
        </p:txBody>
      </p:sp>
      <p:cxnSp>
        <p:nvCxnSpPr>
          <p:cNvPr id="238" name="Google Shape;238;p18"/>
          <p:cNvCxnSpPr/>
          <p:nvPr/>
        </p:nvCxnSpPr>
        <p:spPr>
          <a:xfrm>
            <a:off x="360000" y="638213"/>
            <a:ext cx="6840000" cy="0"/>
          </a:xfrm>
          <a:prstGeom prst="straightConnector1">
            <a:avLst/>
          </a:prstGeom>
          <a:noFill/>
          <a:ln cap="flat" cmpd="sng" w="28575">
            <a:solidFill>
              <a:schemeClr val="dk1"/>
            </a:solidFill>
            <a:prstDash val="solid"/>
            <a:round/>
            <a:headEnd len="med" w="med" type="none"/>
            <a:tailEnd len="med" w="med" type="none"/>
          </a:ln>
        </p:spPr>
      </p:cxnSp>
      <p:cxnSp>
        <p:nvCxnSpPr>
          <p:cNvPr id="239" name="Google Shape;239;p18"/>
          <p:cNvCxnSpPr/>
          <p:nvPr/>
        </p:nvCxnSpPr>
        <p:spPr>
          <a:xfrm>
            <a:off x="360000" y="590163"/>
            <a:ext cx="6840000" cy="0"/>
          </a:xfrm>
          <a:prstGeom prst="straightConnector1">
            <a:avLst/>
          </a:prstGeom>
          <a:noFill/>
          <a:ln cap="flat" cmpd="sng" w="9525">
            <a:solidFill>
              <a:schemeClr val="dk1"/>
            </a:solidFill>
            <a:prstDash val="solid"/>
            <a:round/>
            <a:headEnd len="med" w="med" type="none"/>
            <a:tailEnd len="med" w="med" type="none"/>
          </a:ln>
        </p:spPr>
      </p:cxnSp>
      <p:cxnSp>
        <p:nvCxnSpPr>
          <p:cNvPr id="240" name="Google Shape;240;p18"/>
          <p:cNvCxnSpPr/>
          <p:nvPr/>
        </p:nvCxnSpPr>
        <p:spPr>
          <a:xfrm>
            <a:off x="5043488" y="4615394"/>
            <a:ext cx="2143200" cy="0"/>
          </a:xfrm>
          <a:prstGeom prst="straightConnector1">
            <a:avLst/>
          </a:prstGeom>
          <a:noFill/>
          <a:ln cap="flat" cmpd="sng" w="19050">
            <a:solidFill>
              <a:schemeClr val="dk1"/>
            </a:solidFill>
            <a:prstDash val="solid"/>
            <a:round/>
            <a:headEnd len="med" w="med" type="none"/>
            <a:tailEnd len="med" w="med" type="none"/>
          </a:ln>
        </p:spPr>
      </p:cxnSp>
      <p:sp>
        <p:nvSpPr>
          <p:cNvPr id="241" name="Google Shape;241;p18"/>
          <p:cNvSpPr txBox="1"/>
          <p:nvPr/>
        </p:nvSpPr>
        <p:spPr>
          <a:xfrm>
            <a:off x="5043025" y="3515988"/>
            <a:ext cx="2160000" cy="562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b="1" lang="ru" sz="1700">
                <a:solidFill>
                  <a:schemeClr val="dk1"/>
                </a:solidFill>
                <a:latin typeface="Roboto"/>
                <a:ea typeface="Roboto"/>
                <a:cs typeface="Roboto"/>
                <a:sym typeface="Roboto"/>
              </a:rPr>
              <a:t>N</a:t>
            </a:r>
            <a:r>
              <a:rPr b="1" lang="ru" sz="1700">
                <a:solidFill>
                  <a:schemeClr val="dk1"/>
                </a:solidFill>
                <a:latin typeface="Roboto"/>
                <a:ea typeface="Roboto"/>
                <a:cs typeface="Roboto"/>
                <a:sym typeface="Roboto"/>
              </a:rPr>
              <a:t>ostrud exerci tation ullamcorper</a:t>
            </a:r>
            <a:endParaRPr b="1" sz="1700">
              <a:latin typeface="Roboto"/>
              <a:ea typeface="Roboto"/>
              <a:cs typeface="Roboto"/>
              <a:sym typeface="Roboto"/>
            </a:endParaRPr>
          </a:p>
        </p:txBody>
      </p:sp>
      <p:sp>
        <p:nvSpPr>
          <p:cNvPr id="242" name="Google Shape;242;p18"/>
          <p:cNvSpPr txBox="1"/>
          <p:nvPr/>
        </p:nvSpPr>
        <p:spPr>
          <a:xfrm>
            <a:off x="5040000" y="4103913"/>
            <a:ext cx="22551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latin typeface="Roboto Light"/>
                <a:ea typeface="Roboto Light"/>
                <a:cs typeface="Roboto Light"/>
                <a:sym typeface="Roboto Light"/>
              </a:rPr>
              <a:t>Dolore magna aliquam erat volutpat adipiscing elit ipsum</a:t>
            </a:r>
            <a:endParaRPr sz="1100">
              <a:latin typeface="Roboto Light"/>
              <a:ea typeface="Roboto Light"/>
              <a:cs typeface="Roboto Light"/>
              <a:sym typeface="Roboto Light"/>
            </a:endParaRPr>
          </a:p>
        </p:txBody>
      </p:sp>
      <p:cxnSp>
        <p:nvCxnSpPr>
          <p:cNvPr id="243" name="Google Shape;243;p18"/>
          <p:cNvCxnSpPr/>
          <p:nvPr/>
        </p:nvCxnSpPr>
        <p:spPr>
          <a:xfrm>
            <a:off x="5043488" y="3395569"/>
            <a:ext cx="21432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