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Mansalva"/>
      <p:regular r:id="rId7"/>
    </p:embeddedFont>
    <p:embeddedFont>
      <p:font typeface="Rampart One"/>
      <p:regular r:id="rId8"/>
    </p:embeddedFont>
    <p:embeddedFont>
      <p:font typeface="Caveat Brush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veatBrus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ansalva-regular.fntdata"/><Relationship Id="rId8" Type="http://schemas.openxmlformats.org/officeDocument/2006/relationships/font" Target="fonts/Rampart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0691999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85825" y="1847850"/>
            <a:ext cx="4619700" cy="5000700"/>
          </a:xfrm>
          <a:prstGeom prst="roundRect">
            <a:avLst>
              <a:gd fmla="val 433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2580000" dist="95250">
              <a:srgbClr val="CCCCCC">
                <a:alpha val="4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947738" y="2261875"/>
            <a:ext cx="4282337" cy="554100"/>
            <a:chOff x="942975" y="2242825"/>
            <a:chExt cx="4282337" cy="55410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0</a:t>
              </a: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3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947738" y="2793910"/>
            <a:ext cx="4282337" cy="554100"/>
            <a:chOff x="942975" y="2242825"/>
            <a:chExt cx="4282337" cy="5541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07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3"/>
          <p:cNvGrpSpPr/>
          <p:nvPr/>
        </p:nvGrpSpPr>
        <p:grpSpPr>
          <a:xfrm>
            <a:off x="947738" y="3325946"/>
            <a:ext cx="4282337" cy="554100"/>
            <a:chOff x="942975" y="2242825"/>
            <a:chExt cx="4282337" cy="5541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11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64" name="Google Shape;64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947738" y="3857982"/>
            <a:ext cx="4282337" cy="554100"/>
            <a:chOff x="942975" y="2242825"/>
            <a:chExt cx="4282337" cy="5541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14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947738" y="4390017"/>
            <a:ext cx="4282337" cy="554100"/>
            <a:chOff x="942975" y="2242825"/>
            <a:chExt cx="4282337" cy="5541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16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3"/>
          <p:cNvGrpSpPr/>
          <p:nvPr/>
        </p:nvGrpSpPr>
        <p:grpSpPr>
          <a:xfrm>
            <a:off x="947738" y="4922053"/>
            <a:ext cx="4282337" cy="554100"/>
            <a:chOff x="942975" y="2242825"/>
            <a:chExt cx="4282337" cy="5541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19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73" name="Google Shape;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3"/>
          <p:cNvGrpSpPr/>
          <p:nvPr/>
        </p:nvGrpSpPr>
        <p:grpSpPr>
          <a:xfrm>
            <a:off x="947738" y="5454089"/>
            <a:ext cx="4282337" cy="554100"/>
            <a:chOff x="942975" y="2242825"/>
            <a:chExt cx="4282337" cy="5541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25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76" name="Google Shape;7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p13"/>
          <p:cNvGrpSpPr/>
          <p:nvPr/>
        </p:nvGrpSpPr>
        <p:grpSpPr>
          <a:xfrm>
            <a:off x="947738" y="5986125"/>
            <a:ext cx="4282337" cy="554100"/>
            <a:chOff x="942975" y="2242825"/>
            <a:chExt cx="4282337" cy="5541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942975" y="2242825"/>
              <a:ext cx="6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202035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29</a:t>
              </a:r>
              <a:endParaRPr sz="36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pic>
          <p:nvPicPr>
            <p:cNvPr id="79" name="Google Shape;7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1112" y="2329375"/>
              <a:ext cx="3574199" cy="46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3"/>
          <p:cNvSpPr/>
          <p:nvPr/>
        </p:nvSpPr>
        <p:spPr>
          <a:xfrm>
            <a:off x="5791200" y="1847850"/>
            <a:ext cx="4257600" cy="5000700"/>
          </a:xfrm>
          <a:prstGeom prst="roundRect">
            <a:avLst>
              <a:gd fmla="val 433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2580000" dist="95250">
              <a:srgbClr val="CCCCCC">
                <a:alpha val="4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6053999" y="5546751"/>
            <a:ext cx="3785324" cy="99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3"/>
          <p:cNvGrpSpPr/>
          <p:nvPr/>
        </p:nvGrpSpPr>
        <p:grpSpPr>
          <a:xfrm>
            <a:off x="6026450" y="2344750"/>
            <a:ext cx="3811472" cy="461700"/>
            <a:chOff x="6026450" y="2344750"/>
            <a:chExt cx="3811472" cy="461700"/>
          </a:xfrm>
        </p:grpSpPr>
        <p:pic>
          <p:nvPicPr>
            <p:cNvPr id="83" name="Google Shape;8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26450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84055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41659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99263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256867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14471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372075" y="2344750"/>
              <a:ext cx="465847" cy="46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3"/>
          <p:cNvSpPr txBox="1"/>
          <p:nvPr/>
        </p:nvSpPr>
        <p:spPr>
          <a:xfrm>
            <a:off x="3175251" y="239175"/>
            <a:ext cx="433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Rampart One"/>
                <a:ea typeface="Rampart One"/>
                <a:cs typeface="Rampart One"/>
                <a:sym typeface="Rampart One"/>
              </a:rPr>
              <a:t>Class Calendar</a:t>
            </a:r>
            <a:endParaRPr sz="3600">
              <a:latin typeface="Rampart One"/>
              <a:ea typeface="Rampart One"/>
              <a:cs typeface="Rampart One"/>
              <a:sym typeface="Rampart One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225675" y="835850"/>
            <a:ext cx="223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Mansalva"/>
                <a:ea typeface="Mansalva"/>
                <a:cs typeface="Mansalva"/>
                <a:sym typeface="Mansalva"/>
              </a:rPr>
              <a:t>September</a:t>
            </a:r>
            <a:endParaRPr sz="3600">
              <a:latin typeface="Mansalva"/>
              <a:ea typeface="Mansalva"/>
              <a:cs typeface="Mansalva"/>
              <a:sym typeface="Mansalva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957518" y="1079613"/>
            <a:ext cx="2813375" cy="359325"/>
            <a:chOff x="3957518" y="1079613"/>
            <a:chExt cx="2813375" cy="359325"/>
          </a:xfrm>
        </p:grpSpPr>
        <p:pic>
          <p:nvPicPr>
            <p:cNvPr id="93" name="Google Shape;9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57518" y="1089138"/>
              <a:ext cx="319175" cy="34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16828" y="1079613"/>
              <a:ext cx="354066" cy="34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3"/>
          <p:cNvSpPr txBox="1"/>
          <p:nvPr/>
        </p:nvSpPr>
        <p:spPr>
          <a:xfrm>
            <a:off x="6192975" y="5784075"/>
            <a:ext cx="349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“This month will be rewarding”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6028530" y="3405465"/>
            <a:ext cx="3804301" cy="461700"/>
            <a:chOff x="6028530" y="3408825"/>
            <a:chExt cx="3804301" cy="461700"/>
          </a:xfrm>
        </p:grpSpPr>
        <p:pic>
          <p:nvPicPr>
            <p:cNvPr id="97" name="Google Shape;9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8530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82305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35805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89580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3868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817368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71143" y="34088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3"/>
          <p:cNvGrpSpPr/>
          <p:nvPr/>
        </p:nvGrpSpPr>
        <p:grpSpPr>
          <a:xfrm>
            <a:off x="8263868" y="2875108"/>
            <a:ext cx="1568963" cy="461700"/>
            <a:chOff x="8263868" y="2874406"/>
            <a:chExt cx="1568963" cy="461700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3868" y="2874406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817368" y="2874406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71143" y="2874406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3"/>
          <p:cNvGrpSpPr/>
          <p:nvPr/>
        </p:nvGrpSpPr>
        <p:grpSpPr>
          <a:xfrm>
            <a:off x="6028530" y="3935823"/>
            <a:ext cx="3804301" cy="461700"/>
            <a:chOff x="6028530" y="3928325"/>
            <a:chExt cx="3804301" cy="461700"/>
          </a:xfrm>
        </p:grpSpPr>
        <p:pic>
          <p:nvPicPr>
            <p:cNvPr id="109" name="Google Shape;10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8530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82305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35805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89580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3868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817368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71143" y="3928325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6028530" y="4466180"/>
            <a:ext cx="3804301" cy="461700"/>
            <a:chOff x="6028530" y="4462750"/>
            <a:chExt cx="3804301" cy="461700"/>
          </a:xfrm>
        </p:grpSpPr>
        <p:pic>
          <p:nvPicPr>
            <p:cNvPr id="117" name="Google Shape;11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8530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82305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35805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89580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3868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817368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71143" y="44627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3"/>
          <p:cNvGrpSpPr/>
          <p:nvPr/>
        </p:nvGrpSpPr>
        <p:grpSpPr>
          <a:xfrm>
            <a:off x="6028530" y="4996538"/>
            <a:ext cx="3250526" cy="461700"/>
            <a:chOff x="6028530" y="4982250"/>
            <a:chExt cx="3250526" cy="461700"/>
          </a:xfrm>
        </p:grpSpPr>
        <p:pic>
          <p:nvPicPr>
            <p:cNvPr id="125" name="Google Shape;12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8530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82305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35805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89580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3868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817368" y="4982250"/>
              <a:ext cx="461688" cy="46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3"/>
          <p:cNvSpPr txBox="1"/>
          <p:nvPr/>
        </p:nvSpPr>
        <p:spPr>
          <a:xfrm>
            <a:off x="60650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S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66238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M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71826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T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77414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W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83002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T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88590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F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9417850" y="2378881"/>
            <a:ext cx="3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S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6003225" y="3451675"/>
            <a:ext cx="50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04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6582550" y="3451675"/>
            <a:ext cx="46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05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7138175" y="3451675"/>
            <a:ext cx="46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06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7689050" y="3451675"/>
            <a:ext cx="4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07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2" name="Google Shape;142;p13"/>
          <p:cNvSpPr txBox="1"/>
          <p:nvPr/>
        </p:nvSpPr>
        <p:spPr>
          <a:xfrm>
            <a:off x="8249425" y="3451675"/>
            <a:ext cx="48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08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8800300" y="3451675"/>
            <a:ext cx="4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09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9360675" y="3451675"/>
            <a:ext cx="49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10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6012650" y="3982025"/>
            <a:ext cx="4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11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6573025" y="3982025"/>
            <a:ext cx="48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12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7142950" y="3982025"/>
            <a:ext cx="45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13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7703325" y="3982025"/>
            <a:ext cx="4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14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8254200" y="3982025"/>
            <a:ext cx="47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15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8814575" y="3982025"/>
            <a:ext cx="46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16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9370200" y="3982025"/>
            <a:ext cx="4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17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6036450" y="4512375"/>
            <a:ext cx="4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18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6587325" y="4512375"/>
            <a:ext cx="45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19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7142950" y="4512375"/>
            <a:ext cx="45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20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7693800" y="4512375"/>
            <a:ext cx="4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21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8258950" y="4512375"/>
            <a:ext cx="46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22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8824100" y="4512375"/>
            <a:ext cx="44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23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9365550" y="4512375"/>
            <a:ext cx="4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24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59" name="Google Shape;159;p13"/>
          <p:cNvSpPr txBox="1"/>
          <p:nvPr/>
        </p:nvSpPr>
        <p:spPr>
          <a:xfrm>
            <a:off x="6017400" y="5052675"/>
            <a:ext cx="4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25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6582550" y="5052675"/>
            <a:ext cx="46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26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7128650" y="5052675"/>
            <a:ext cx="48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27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7698575" y="5052675"/>
            <a:ext cx="4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28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8249425" y="5052675"/>
            <a:ext cx="48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29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8805050" y="5052675"/>
            <a:ext cx="48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30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8268325" y="2921325"/>
            <a:ext cx="44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8800400" y="2921325"/>
            <a:ext cx="49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9379725" y="2921325"/>
            <a:ext cx="4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202035"/>
                </a:solidFill>
                <a:latin typeface="Caveat Brush"/>
                <a:ea typeface="Caveat Brush"/>
                <a:cs typeface="Caveat Brush"/>
                <a:sym typeface="Caveat Brush"/>
              </a:rPr>
              <a:t>03</a:t>
            </a:r>
            <a:endParaRPr sz="2400">
              <a:solidFill>
                <a:srgbClr val="20203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1656550" y="2354275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Faculty Meeting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1656550" y="2886300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New Lesson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1656550" y="3418350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Consultation Day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1656550" y="3934138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Long Quiz in English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1656550" y="4466163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Releasing of Grades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1656550" y="4998213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Grade Submission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1656550" y="5546738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Show and Tell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1656550" y="6079038"/>
            <a:ext cx="357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ansalva"/>
                <a:ea typeface="Mansalva"/>
                <a:cs typeface="Mansalva"/>
                <a:sym typeface="Mansalva"/>
              </a:rPr>
              <a:t>Final Examination</a:t>
            </a:r>
            <a:endParaRPr sz="1800"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