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1836000" cx="3204000"/>
  <p:notesSz cx="6858000" cy="9144000"/>
  <p:embeddedFontLst>
    <p:embeddedFont>
      <p:font typeface="Poppins"/>
      <p:regular r:id="rId8"/>
      <p:bold r:id="rId9"/>
      <p:italic r:id="rId10"/>
      <p:boldItalic r:id="rId11"/>
    </p:embeddedFont>
    <p:embeddedFont>
      <p:font typeface="Bebas Neue"/>
      <p:regular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578">
          <p15:clr>
            <a:srgbClr val="A4A3A4"/>
          </p15:clr>
        </p15:guide>
        <p15:guide id="2" pos="1009">
          <p15:clr>
            <a:srgbClr val="A4A3A4"/>
          </p15:clr>
        </p15:guide>
        <p15:guide id="3" orient="horz" pos="287">
          <p15:clr>
            <a:srgbClr val="9AA0A6"/>
          </p15:clr>
        </p15:guide>
        <p15:guide id="4" orient="horz" pos="857">
          <p15:clr>
            <a:srgbClr val="9AA0A6"/>
          </p15:clr>
        </p15:guide>
        <p15:guide id="5" orient="horz" pos="689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578" orient="horz"/>
        <p:guide pos="1009"/>
        <p:guide pos="287" orient="horz"/>
        <p:guide pos="857" orient="horz"/>
        <p:guide pos="689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Poppins-boldItalic.fntdata"/><Relationship Id="rId10" Type="http://schemas.openxmlformats.org/officeDocument/2006/relationships/font" Target="fonts/Poppins-italic.fntdata"/><Relationship Id="rId12" Type="http://schemas.openxmlformats.org/officeDocument/2006/relationships/font" Target="fonts/BebasNeue-regular.fntdata"/><Relationship Id="rId9" Type="http://schemas.openxmlformats.org/officeDocument/2006/relationships/font" Target="fonts/Poppins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Poppins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437330" y="685800"/>
            <a:ext cx="5984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437330" y="685800"/>
            <a:ext cx="5984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3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gf24c857625_0_364:notes"/>
          <p:cNvSpPr/>
          <p:nvPr>
            <p:ph idx="2" type="sldImg"/>
          </p:nvPr>
        </p:nvSpPr>
        <p:spPr>
          <a:xfrm>
            <a:off x="437330" y="685800"/>
            <a:ext cx="5984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5" name="Google Shape;375;gf24c857625_0_3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09221" y="265780"/>
            <a:ext cx="2985600" cy="732600"/>
          </a:xfrm>
          <a:prstGeom prst="rect">
            <a:avLst/>
          </a:prstGeom>
        </p:spPr>
        <p:txBody>
          <a:bodyPr anchorCtr="0" anchor="b" bIns="32225" lIns="32225" spcFirstLastPara="1" rIns="32225" wrap="square" tIns="322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09218" y="1011656"/>
            <a:ext cx="2985600" cy="2829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09218" y="394837"/>
            <a:ext cx="2985600" cy="700800"/>
          </a:xfrm>
          <a:prstGeom prst="rect">
            <a:avLst/>
          </a:prstGeom>
        </p:spPr>
        <p:txBody>
          <a:bodyPr anchorCtr="0" anchor="b" bIns="32225" lIns="32225" spcFirstLastPara="1" rIns="32225" wrap="square" tIns="322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09218" y="1125204"/>
            <a:ext cx="2985600" cy="4644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indent="-266700" lvl="0" marL="457200" algn="ctr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09218" y="767757"/>
            <a:ext cx="2985600" cy="3006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1pPr>
            <a:lvl2pPr lvl="1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09218" y="158854"/>
            <a:ext cx="2985600" cy="2043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09218" y="411382"/>
            <a:ext cx="2985600" cy="12195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09218" y="158854"/>
            <a:ext cx="2985600" cy="2043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09218" y="411382"/>
            <a:ext cx="1401600" cy="12195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1693243" y="411382"/>
            <a:ext cx="1401600" cy="12195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09218" y="158854"/>
            <a:ext cx="2985600" cy="2043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09218" y="198324"/>
            <a:ext cx="984000" cy="269700"/>
          </a:xfrm>
          <a:prstGeom prst="rect">
            <a:avLst/>
          </a:prstGeom>
        </p:spPr>
        <p:txBody>
          <a:bodyPr anchorCtr="0" anchor="b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  <a:lvl2pPr lvl="1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2pPr>
            <a:lvl3pPr lvl="2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3pPr>
            <a:lvl4pPr lvl="3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4pPr>
            <a:lvl5pPr lvl="4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5pPr>
            <a:lvl6pPr lvl="5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6pPr>
            <a:lvl7pPr lvl="6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7pPr>
            <a:lvl8pPr lvl="7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8pPr>
            <a:lvl9pPr lvl="8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09218" y="496025"/>
            <a:ext cx="984000" cy="11349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indent="-254000" lvl="0" marL="4572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171781" y="160683"/>
            <a:ext cx="2231100" cy="14601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1pPr>
            <a:lvl2pPr lvl="1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2pPr>
            <a:lvl3pPr lvl="2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3pPr>
            <a:lvl4pPr lvl="3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4pPr>
            <a:lvl5pPr lvl="4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5pPr>
            <a:lvl6pPr lvl="5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6pPr>
            <a:lvl7pPr lvl="6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7pPr>
            <a:lvl8pPr lvl="7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8pPr>
            <a:lvl9pPr lvl="8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602000" y="-45"/>
            <a:ext cx="1602000" cy="1836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32225" lIns="32225" spcFirstLastPara="1" rIns="32225" wrap="square" tIns="322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93030" y="440188"/>
            <a:ext cx="1417500" cy="529200"/>
          </a:xfrm>
          <a:prstGeom prst="rect">
            <a:avLst/>
          </a:prstGeom>
        </p:spPr>
        <p:txBody>
          <a:bodyPr anchorCtr="0" anchor="b" bIns="32225" lIns="32225" spcFirstLastPara="1" rIns="32225" wrap="square" tIns="322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93030" y="1000573"/>
            <a:ext cx="1417500" cy="4410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1730770" y="258462"/>
            <a:ext cx="1344600" cy="13191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09218" y="1510127"/>
            <a:ext cx="2101800" cy="2160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09218" y="158854"/>
            <a:ext cx="2985600" cy="2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09218" y="411382"/>
            <a:ext cx="2985600" cy="12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32225" lIns="32225" spcFirstLastPara="1" rIns="32225" wrap="square" tIns="32225">
            <a:normAutofit/>
          </a:bodyPr>
          <a:lstStyle>
            <a:lvl1pPr indent="-2667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Char char="●"/>
              <a:defRPr sz="600">
                <a:solidFill>
                  <a:schemeClr val="dk2"/>
                </a:solidFill>
              </a:defRPr>
            </a:lvl1pPr>
            <a:lvl2pPr indent="-2603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2pPr>
            <a:lvl3pPr indent="-2603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3pPr>
            <a:lvl4pPr indent="-2603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4pPr>
            <a:lvl5pPr indent="-2603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5pPr>
            <a:lvl6pPr indent="-2603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6pPr>
            <a:lvl7pPr indent="-2603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7pPr>
            <a:lvl8pPr indent="-2603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8pPr>
            <a:lvl9pPr indent="-2603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2225" lIns="32225" spcFirstLastPara="1" rIns="32225" wrap="square" tIns="32225">
            <a:normAutofit/>
          </a:bodyPr>
          <a:lstStyle>
            <a:lvl1pPr lvl="0" algn="r">
              <a:buNone/>
              <a:defRPr sz="400">
                <a:solidFill>
                  <a:schemeClr val="dk2"/>
                </a:solidFill>
              </a:defRPr>
            </a:lvl1pPr>
            <a:lvl2pPr lvl="1" algn="r">
              <a:buNone/>
              <a:defRPr sz="400">
                <a:solidFill>
                  <a:schemeClr val="dk2"/>
                </a:solidFill>
              </a:defRPr>
            </a:lvl2pPr>
            <a:lvl3pPr lvl="2" algn="r">
              <a:buNone/>
              <a:defRPr sz="400">
                <a:solidFill>
                  <a:schemeClr val="dk2"/>
                </a:solidFill>
              </a:defRPr>
            </a:lvl3pPr>
            <a:lvl4pPr lvl="3" algn="r">
              <a:buNone/>
              <a:defRPr sz="400">
                <a:solidFill>
                  <a:schemeClr val="dk2"/>
                </a:solidFill>
              </a:defRPr>
            </a:lvl4pPr>
            <a:lvl5pPr lvl="4" algn="r">
              <a:buNone/>
              <a:defRPr sz="400">
                <a:solidFill>
                  <a:schemeClr val="dk2"/>
                </a:solidFill>
              </a:defRPr>
            </a:lvl5pPr>
            <a:lvl6pPr lvl="5" algn="r">
              <a:buNone/>
              <a:defRPr sz="400">
                <a:solidFill>
                  <a:schemeClr val="dk2"/>
                </a:solidFill>
              </a:defRPr>
            </a:lvl6pPr>
            <a:lvl7pPr lvl="6" algn="r">
              <a:buNone/>
              <a:defRPr sz="400">
                <a:solidFill>
                  <a:schemeClr val="dk2"/>
                </a:solidFill>
              </a:defRPr>
            </a:lvl7pPr>
            <a:lvl8pPr lvl="7" algn="r">
              <a:buNone/>
              <a:defRPr sz="400">
                <a:solidFill>
                  <a:schemeClr val="dk2"/>
                </a:solidFill>
              </a:defRPr>
            </a:lvl8pPr>
            <a:lvl9pPr lvl="8" algn="r">
              <a:buNone/>
              <a:defRPr sz="4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Relationship Id="rId4" Type="http://schemas.openxmlformats.org/officeDocument/2006/relationships/image" Target="../media/image2.png"/><Relationship Id="rId5" Type="http://schemas.openxmlformats.org/officeDocument/2006/relationships/image" Target="../media/image4.png"/><Relationship Id="rId6" Type="http://schemas.openxmlformats.org/officeDocument/2006/relationships/image" Target="../media/image1.png"/><Relationship Id="rId7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3204000" cy="1836000"/>
          </a:xfrm>
          <a:prstGeom prst="rect">
            <a:avLst/>
          </a:prstGeom>
          <a:solidFill>
            <a:srgbClr val="28272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5" name="Google Shape;55;p13"/>
          <p:cNvGrpSpPr/>
          <p:nvPr/>
        </p:nvGrpSpPr>
        <p:grpSpPr>
          <a:xfrm>
            <a:off x="0" y="0"/>
            <a:ext cx="3204032" cy="1835999"/>
            <a:chOff x="0" y="0"/>
            <a:chExt cx="3204032" cy="1835999"/>
          </a:xfrm>
        </p:grpSpPr>
        <p:sp>
          <p:nvSpPr>
            <p:cNvPr id="56" name="Google Shape;56;p13"/>
            <p:cNvSpPr/>
            <p:nvPr/>
          </p:nvSpPr>
          <p:spPr>
            <a:xfrm>
              <a:off x="0" y="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57" name="Google Shape;57;p13"/>
            <p:cNvSpPr/>
            <p:nvPr/>
          </p:nvSpPr>
          <p:spPr>
            <a:xfrm>
              <a:off x="97201" y="966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58" name="Google Shape;58;p13"/>
            <p:cNvSpPr/>
            <p:nvPr/>
          </p:nvSpPr>
          <p:spPr>
            <a:xfrm>
              <a:off x="194402" y="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59" name="Google Shape;59;p13"/>
            <p:cNvSpPr/>
            <p:nvPr/>
          </p:nvSpPr>
          <p:spPr>
            <a:xfrm>
              <a:off x="291603" y="966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60" name="Google Shape;60;p13"/>
            <p:cNvSpPr/>
            <p:nvPr/>
          </p:nvSpPr>
          <p:spPr>
            <a:xfrm>
              <a:off x="388804" y="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61" name="Google Shape;61;p13"/>
            <p:cNvSpPr/>
            <p:nvPr/>
          </p:nvSpPr>
          <p:spPr>
            <a:xfrm>
              <a:off x="486005" y="966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62" name="Google Shape;62;p13"/>
            <p:cNvSpPr/>
            <p:nvPr/>
          </p:nvSpPr>
          <p:spPr>
            <a:xfrm>
              <a:off x="583206" y="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63" name="Google Shape;63;p13"/>
            <p:cNvSpPr/>
            <p:nvPr/>
          </p:nvSpPr>
          <p:spPr>
            <a:xfrm>
              <a:off x="680407" y="966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64" name="Google Shape;64;p13"/>
            <p:cNvSpPr/>
            <p:nvPr/>
          </p:nvSpPr>
          <p:spPr>
            <a:xfrm>
              <a:off x="777608" y="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65" name="Google Shape;65;p13"/>
            <p:cNvSpPr/>
            <p:nvPr/>
          </p:nvSpPr>
          <p:spPr>
            <a:xfrm>
              <a:off x="874809" y="966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66" name="Google Shape;66;p13"/>
            <p:cNvSpPr/>
            <p:nvPr/>
          </p:nvSpPr>
          <p:spPr>
            <a:xfrm>
              <a:off x="972010" y="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67" name="Google Shape;67;p13"/>
            <p:cNvSpPr/>
            <p:nvPr/>
          </p:nvSpPr>
          <p:spPr>
            <a:xfrm>
              <a:off x="1069211" y="966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68" name="Google Shape;68;p13"/>
            <p:cNvSpPr/>
            <p:nvPr/>
          </p:nvSpPr>
          <p:spPr>
            <a:xfrm>
              <a:off x="1166412" y="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69" name="Google Shape;69;p13"/>
            <p:cNvSpPr/>
            <p:nvPr/>
          </p:nvSpPr>
          <p:spPr>
            <a:xfrm>
              <a:off x="1263613" y="966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70" name="Google Shape;70;p13"/>
            <p:cNvSpPr/>
            <p:nvPr/>
          </p:nvSpPr>
          <p:spPr>
            <a:xfrm>
              <a:off x="1360814" y="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71" name="Google Shape;71;p13"/>
            <p:cNvSpPr/>
            <p:nvPr/>
          </p:nvSpPr>
          <p:spPr>
            <a:xfrm>
              <a:off x="1458015" y="966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72" name="Google Shape;72;p13"/>
            <p:cNvSpPr/>
            <p:nvPr/>
          </p:nvSpPr>
          <p:spPr>
            <a:xfrm>
              <a:off x="1555216" y="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73" name="Google Shape;73;p13"/>
            <p:cNvSpPr/>
            <p:nvPr/>
          </p:nvSpPr>
          <p:spPr>
            <a:xfrm>
              <a:off x="1652417" y="966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74" name="Google Shape;74;p13"/>
            <p:cNvSpPr/>
            <p:nvPr/>
          </p:nvSpPr>
          <p:spPr>
            <a:xfrm>
              <a:off x="1749618" y="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75" name="Google Shape;75;p13"/>
            <p:cNvSpPr/>
            <p:nvPr/>
          </p:nvSpPr>
          <p:spPr>
            <a:xfrm>
              <a:off x="1846819" y="966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76" name="Google Shape;76;p13"/>
            <p:cNvSpPr/>
            <p:nvPr/>
          </p:nvSpPr>
          <p:spPr>
            <a:xfrm>
              <a:off x="1944020" y="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77" name="Google Shape;77;p13"/>
            <p:cNvSpPr/>
            <p:nvPr/>
          </p:nvSpPr>
          <p:spPr>
            <a:xfrm>
              <a:off x="2041221" y="966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78" name="Google Shape;78;p13"/>
            <p:cNvSpPr/>
            <p:nvPr/>
          </p:nvSpPr>
          <p:spPr>
            <a:xfrm>
              <a:off x="2138422" y="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79" name="Google Shape;79;p13"/>
            <p:cNvSpPr/>
            <p:nvPr/>
          </p:nvSpPr>
          <p:spPr>
            <a:xfrm>
              <a:off x="2235623" y="966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80" name="Google Shape;80;p13"/>
            <p:cNvSpPr/>
            <p:nvPr/>
          </p:nvSpPr>
          <p:spPr>
            <a:xfrm>
              <a:off x="2332824" y="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81" name="Google Shape;81;p13"/>
            <p:cNvSpPr/>
            <p:nvPr/>
          </p:nvSpPr>
          <p:spPr>
            <a:xfrm>
              <a:off x="2430025" y="966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82" name="Google Shape;82;p13"/>
            <p:cNvSpPr/>
            <p:nvPr/>
          </p:nvSpPr>
          <p:spPr>
            <a:xfrm>
              <a:off x="2527226" y="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83" name="Google Shape;83;p13"/>
            <p:cNvSpPr/>
            <p:nvPr/>
          </p:nvSpPr>
          <p:spPr>
            <a:xfrm>
              <a:off x="2624427" y="966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84" name="Google Shape;84;p13"/>
            <p:cNvSpPr/>
            <p:nvPr/>
          </p:nvSpPr>
          <p:spPr>
            <a:xfrm>
              <a:off x="2721628" y="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85" name="Google Shape;85;p13"/>
            <p:cNvSpPr/>
            <p:nvPr/>
          </p:nvSpPr>
          <p:spPr>
            <a:xfrm>
              <a:off x="2818829" y="966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86" name="Google Shape;86;p13"/>
            <p:cNvSpPr/>
            <p:nvPr/>
          </p:nvSpPr>
          <p:spPr>
            <a:xfrm>
              <a:off x="2916030" y="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87" name="Google Shape;87;p13"/>
            <p:cNvSpPr/>
            <p:nvPr/>
          </p:nvSpPr>
          <p:spPr>
            <a:xfrm>
              <a:off x="3013231" y="966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88" name="Google Shape;88;p13"/>
            <p:cNvSpPr/>
            <p:nvPr/>
          </p:nvSpPr>
          <p:spPr>
            <a:xfrm>
              <a:off x="3106832" y="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89" name="Google Shape;89;p13"/>
            <p:cNvSpPr/>
            <p:nvPr/>
          </p:nvSpPr>
          <p:spPr>
            <a:xfrm>
              <a:off x="0" y="193267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90" name="Google Shape;90;p13"/>
            <p:cNvSpPr/>
            <p:nvPr/>
          </p:nvSpPr>
          <p:spPr>
            <a:xfrm>
              <a:off x="97201" y="2899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91" name="Google Shape;91;p13"/>
            <p:cNvSpPr/>
            <p:nvPr/>
          </p:nvSpPr>
          <p:spPr>
            <a:xfrm>
              <a:off x="194402" y="193267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92" name="Google Shape;92;p13"/>
            <p:cNvSpPr/>
            <p:nvPr/>
          </p:nvSpPr>
          <p:spPr>
            <a:xfrm>
              <a:off x="291603" y="2899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93" name="Google Shape;93;p13"/>
            <p:cNvSpPr/>
            <p:nvPr/>
          </p:nvSpPr>
          <p:spPr>
            <a:xfrm>
              <a:off x="388804" y="193267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94" name="Google Shape;94;p13"/>
            <p:cNvSpPr/>
            <p:nvPr/>
          </p:nvSpPr>
          <p:spPr>
            <a:xfrm>
              <a:off x="486005" y="2899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95" name="Google Shape;95;p13"/>
            <p:cNvSpPr/>
            <p:nvPr/>
          </p:nvSpPr>
          <p:spPr>
            <a:xfrm>
              <a:off x="583206" y="193267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96" name="Google Shape;96;p13"/>
            <p:cNvSpPr/>
            <p:nvPr/>
          </p:nvSpPr>
          <p:spPr>
            <a:xfrm>
              <a:off x="680407" y="2899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97" name="Google Shape;97;p13"/>
            <p:cNvSpPr/>
            <p:nvPr/>
          </p:nvSpPr>
          <p:spPr>
            <a:xfrm>
              <a:off x="777608" y="193267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98" name="Google Shape;98;p13"/>
            <p:cNvSpPr/>
            <p:nvPr/>
          </p:nvSpPr>
          <p:spPr>
            <a:xfrm>
              <a:off x="874809" y="2899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99" name="Google Shape;99;p13"/>
            <p:cNvSpPr/>
            <p:nvPr/>
          </p:nvSpPr>
          <p:spPr>
            <a:xfrm>
              <a:off x="972010" y="193267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100" name="Google Shape;100;p13"/>
            <p:cNvSpPr/>
            <p:nvPr/>
          </p:nvSpPr>
          <p:spPr>
            <a:xfrm>
              <a:off x="1069211" y="2899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101" name="Google Shape;101;p13"/>
            <p:cNvSpPr/>
            <p:nvPr/>
          </p:nvSpPr>
          <p:spPr>
            <a:xfrm>
              <a:off x="1166412" y="193267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102" name="Google Shape;102;p13"/>
            <p:cNvSpPr/>
            <p:nvPr/>
          </p:nvSpPr>
          <p:spPr>
            <a:xfrm>
              <a:off x="1263613" y="2899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103" name="Google Shape;103;p13"/>
            <p:cNvSpPr/>
            <p:nvPr/>
          </p:nvSpPr>
          <p:spPr>
            <a:xfrm>
              <a:off x="1360814" y="193267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104" name="Google Shape;104;p13"/>
            <p:cNvSpPr/>
            <p:nvPr/>
          </p:nvSpPr>
          <p:spPr>
            <a:xfrm>
              <a:off x="1458015" y="2899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105" name="Google Shape;105;p13"/>
            <p:cNvSpPr/>
            <p:nvPr/>
          </p:nvSpPr>
          <p:spPr>
            <a:xfrm>
              <a:off x="1555216" y="193267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106" name="Google Shape;106;p13"/>
            <p:cNvSpPr/>
            <p:nvPr/>
          </p:nvSpPr>
          <p:spPr>
            <a:xfrm>
              <a:off x="1652417" y="2899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107" name="Google Shape;107;p13"/>
            <p:cNvSpPr/>
            <p:nvPr/>
          </p:nvSpPr>
          <p:spPr>
            <a:xfrm>
              <a:off x="1749618" y="193267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108" name="Google Shape;108;p13"/>
            <p:cNvSpPr/>
            <p:nvPr/>
          </p:nvSpPr>
          <p:spPr>
            <a:xfrm>
              <a:off x="1846819" y="2899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109" name="Google Shape;109;p13"/>
            <p:cNvSpPr/>
            <p:nvPr/>
          </p:nvSpPr>
          <p:spPr>
            <a:xfrm>
              <a:off x="1944020" y="193267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110" name="Google Shape;110;p13"/>
            <p:cNvSpPr/>
            <p:nvPr/>
          </p:nvSpPr>
          <p:spPr>
            <a:xfrm>
              <a:off x="2041221" y="2899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111" name="Google Shape;111;p13"/>
            <p:cNvSpPr/>
            <p:nvPr/>
          </p:nvSpPr>
          <p:spPr>
            <a:xfrm>
              <a:off x="2138422" y="193267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112" name="Google Shape;112;p13"/>
            <p:cNvSpPr/>
            <p:nvPr/>
          </p:nvSpPr>
          <p:spPr>
            <a:xfrm>
              <a:off x="2235623" y="2899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113" name="Google Shape;113;p13"/>
            <p:cNvSpPr/>
            <p:nvPr/>
          </p:nvSpPr>
          <p:spPr>
            <a:xfrm>
              <a:off x="2332824" y="193267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114" name="Google Shape;114;p13"/>
            <p:cNvSpPr/>
            <p:nvPr/>
          </p:nvSpPr>
          <p:spPr>
            <a:xfrm>
              <a:off x="2430025" y="2899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115" name="Google Shape;115;p13"/>
            <p:cNvSpPr/>
            <p:nvPr/>
          </p:nvSpPr>
          <p:spPr>
            <a:xfrm>
              <a:off x="2527226" y="193267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116" name="Google Shape;116;p13"/>
            <p:cNvSpPr/>
            <p:nvPr/>
          </p:nvSpPr>
          <p:spPr>
            <a:xfrm>
              <a:off x="2624427" y="2899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117" name="Google Shape;117;p13"/>
            <p:cNvSpPr/>
            <p:nvPr/>
          </p:nvSpPr>
          <p:spPr>
            <a:xfrm>
              <a:off x="2721628" y="193267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118" name="Google Shape;118;p13"/>
            <p:cNvSpPr/>
            <p:nvPr/>
          </p:nvSpPr>
          <p:spPr>
            <a:xfrm>
              <a:off x="2818829" y="2899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119" name="Google Shape;119;p13"/>
            <p:cNvSpPr/>
            <p:nvPr/>
          </p:nvSpPr>
          <p:spPr>
            <a:xfrm>
              <a:off x="2916030" y="193267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120" name="Google Shape;120;p13"/>
            <p:cNvSpPr/>
            <p:nvPr/>
          </p:nvSpPr>
          <p:spPr>
            <a:xfrm>
              <a:off x="3013231" y="2899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121" name="Google Shape;121;p13"/>
            <p:cNvSpPr/>
            <p:nvPr/>
          </p:nvSpPr>
          <p:spPr>
            <a:xfrm>
              <a:off x="3106832" y="193267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122" name="Google Shape;122;p13"/>
            <p:cNvSpPr/>
            <p:nvPr/>
          </p:nvSpPr>
          <p:spPr>
            <a:xfrm>
              <a:off x="0" y="3865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123" name="Google Shape;123;p13"/>
            <p:cNvSpPr/>
            <p:nvPr/>
          </p:nvSpPr>
          <p:spPr>
            <a:xfrm>
              <a:off x="97201" y="483167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124" name="Google Shape;124;p13"/>
            <p:cNvSpPr/>
            <p:nvPr/>
          </p:nvSpPr>
          <p:spPr>
            <a:xfrm>
              <a:off x="194402" y="3865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125" name="Google Shape;125;p13"/>
            <p:cNvSpPr/>
            <p:nvPr/>
          </p:nvSpPr>
          <p:spPr>
            <a:xfrm>
              <a:off x="291603" y="483167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126" name="Google Shape;126;p13"/>
            <p:cNvSpPr/>
            <p:nvPr/>
          </p:nvSpPr>
          <p:spPr>
            <a:xfrm>
              <a:off x="388804" y="3865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127" name="Google Shape;127;p13"/>
            <p:cNvSpPr/>
            <p:nvPr/>
          </p:nvSpPr>
          <p:spPr>
            <a:xfrm>
              <a:off x="486005" y="483167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128" name="Google Shape;128;p13"/>
            <p:cNvSpPr/>
            <p:nvPr/>
          </p:nvSpPr>
          <p:spPr>
            <a:xfrm>
              <a:off x="583206" y="3865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129" name="Google Shape;129;p13"/>
            <p:cNvSpPr/>
            <p:nvPr/>
          </p:nvSpPr>
          <p:spPr>
            <a:xfrm>
              <a:off x="680407" y="483167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130" name="Google Shape;130;p13"/>
            <p:cNvSpPr/>
            <p:nvPr/>
          </p:nvSpPr>
          <p:spPr>
            <a:xfrm>
              <a:off x="777608" y="3865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131" name="Google Shape;131;p13"/>
            <p:cNvSpPr/>
            <p:nvPr/>
          </p:nvSpPr>
          <p:spPr>
            <a:xfrm>
              <a:off x="874809" y="483167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132" name="Google Shape;132;p13"/>
            <p:cNvSpPr/>
            <p:nvPr/>
          </p:nvSpPr>
          <p:spPr>
            <a:xfrm>
              <a:off x="972010" y="3865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133" name="Google Shape;133;p13"/>
            <p:cNvSpPr/>
            <p:nvPr/>
          </p:nvSpPr>
          <p:spPr>
            <a:xfrm>
              <a:off x="1069211" y="483167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134" name="Google Shape;134;p13"/>
            <p:cNvSpPr/>
            <p:nvPr/>
          </p:nvSpPr>
          <p:spPr>
            <a:xfrm>
              <a:off x="1166412" y="3865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135" name="Google Shape;135;p13"/>
            <p:cNvSpPr/>
            <p:nvPr/>
          </p:nvSpPr>
          <p:spPr>
            <a:xfrm>
              <a:off x="1263613" y="483167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136" name="Google Shape;136;p13"/>
            <p:cNvSpPr/>
            <p:nvPr/>
          </p:nvSpPr>
          <p:spPr>
            <a:xfrm>
              <a:off x="1360814" y="3865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137" name="Google Shape;137;p13"/>
            <p:cNvSpPr/>
            <p:nvPr/>
          </p:nvSpPr>
          <p:spPr>
            <a:xfrm>
              <a:off x="1458015" y="483167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138" name="Google Shape;138;p13"/>
            <p:cNvSpPr/>
            <p:nvPr/>
          </p:nvSpPr>
          <p:spPr>
            <a:xfrm>
              <a:off x="1555216" y="3865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139" name="Google Shape;139;p13"/>
            <p:cNvSpPr/>
            <p:nvPr/>
          </p:nvSpPr>
          <p:spPr>
            <a:xfrm>
              <a:off x="1652417" y="483167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140" name="Google Shape;140;p13"/>
            <p:cNvSpPr/>
            <p:nvPr/>
          </p:nvSpPr>
          <p:spPr>
            <a:xfrm>
              <a:off x="1749618" y="3865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141" name="Google Shape;141;p13"/>
            <p:cNvSpPr/>
            <p:nvPr/>
          </p:nvSpPr>
          <p:spPr>
            <a:xfrm>
              <a:off x="1846819" y="483167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142" name="Google Shape;142;p13"/>
            <p:cNvSpPr/>
            <p:nvPr/>
          </p:nvSpPr>
          <p:spPr>
            <a:xfrm>
              <a:off x="1944020" y="3865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143" name="Google Shape;143;p13"/>
            <p:cNvSpPr/>
            <p:nvPr/>
          </p:nvSpPr>
          <p:spPr>
            <a:xfrm>
              <a:off x="2041221" y="483167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144" name="Google Shape;144;p13"/>
            <p:cNvSpPr/>
            <p:nvPr/>
          </p:nvSpPr>
          <p:spPr>
            <a:xfrm>
              <a:off x="2138422" y="3865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145" name="Google Shape;145;p13"/>
            <p:cNvSpPr/>
            <p:nvPr/>
          </p:nvSpPr>
          <p:spPr>
            <a:xfrm>
              <a:off x="2235623" y="483167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146" name="Google Shape;146;p13"/>
            <p:cNvSpPr/>
            <p:nvPr/>
          </p:nvSpPr>
          <p:spPr>
            <a:xfrm>
              <a:off x="2332824" y="3865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147" name="Google Shape;147;p13"/>
            <p:cNvSpPr/>
            <p:nvPr/>
          </p:nvSpPr>
          <p:spPr>
            <a:xfrm>
              <a:off x="2430025" y="483167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148" name="Google Shape;148;p13"/>
            <p:cNvSpPr/>
            <p:nvPr/>
          </p:nvSpPr>
          <p:spPr>
            <a:xfrm>
              <a:off x="2527226" y="3865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149" name="Google Shape;149;p13"/>
            <p:cNvSpPr/>
            <p:nvPr/>
          </p:nvSpPr>
          <p:spPr>
            <a:xfrm>
              <a:off x="2624427" y="483167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150" name="Google Shape;150;p13"/>
            <p:cNvSpPr/>
            <p:nvPr/>
          </p:nvSpPr>
          <p:spPr>
            <a:xfrm>
              <a:off x="2721628" y="3865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151" name="Google Shape;151;p13"/>
            <p:cNvSpPr/>
            <p:nvPr/>
          </p:nvSpPr>
          <p:spPr>
            <a:xfrm>
              <a:off x="2818829" y="483167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152" name="Google Shape;152;p13"/>
            <p:cNvSpPr/>
            <p:nvPr/>
          </p:nvSpPr>
          <p:spPr>
            <a:xfrm>
              <a:off x="2916030" y="3865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153" name="Google Shape;153;p13"/>
            <p:cNvSpPr/>
            <p:nvPr/>
          </p:nvSpPr>
          <p:spPr>
            <a:xfrm>
              <a:off x="3013231" y="483167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154" name="Google Shape;154;p13"/>
            <p:cNvSpPr/>
            <p:nvPr/>
          </p:nvSpPr>
          <p:spPr>
            <a:xfrm>
              <a:off x="3106832" y="3865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155" name="Google Shape;155;p13"/>
            <p:cNvSpPr/>
            <p:nvPr/>
          </p:nvSpPr>
          <p:spPr>
            <a:xfrm>
              <a:off x="0" y="5798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156" name="Google Shape;156;p13"/>
            <p:cNvSpPr/>
            <p:nvPr/>
          </p:nvSpPr>
          <p:spPr>
            <a:xfrm>
              <a:off x="97201" y="6764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157" name="Google Shape;157;p13"/>
            <p:cNvSpPr/>
            <p:nvPr/>
          </p:nvSpPr>
          <p:spPr>
            <a:xfrm>
              <a:off x="194402" y="5798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158" name="Google Shape;158;p13"/>
            <p:cNvSpPr/>
            <p:nvPr/>
          </p:nvSpPr>
          <p:spPr>
            <a:xfrm>
              <a:off x="291603" y="6764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159" name="Google Shape;159;p13"/>
            <p:cNvSpPr/>
            <p:nvPr/>
          </p:nvSpPr>
          <p:spPr>
            <a:xfrm>
              <a:off x="388804" y="5798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160" name="Google Shape;160;p13"/>
            <p:cNvSpPr/>
            <p:nvPr/>
          </p:nvSpPr>
          <p:spPr>
            <a:xfrm>
              <a:off x="486005" y="6764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161" name="Google Shape;161;p13"/>
            <p:cNvSpPr/>
            <p:nvPr/>
          </p:nvSpPr>
          <p:spPr>
            <a:xfrm>
              <a:off x="583206" y="5798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162" name="Google Shape;162;p13"/>
            <p:cNvSpPr/>
            <p:nvPr/>
          </p:nvSpPr>
          <p:spPr>
            <a:xfrm>
              <a:off x="680407" y="6764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163" name="Google Shape;163;p13"/>
            <p:cNvSpPr/>
            <p:nvPr/>
          </p:nvSpPr>
          <p:spPr>
            <a:xfrm>
              <a:off x="777608" y="5798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164" name="Google Shape;164;p13"/>
            <p:cNvSpPr/>
            <p:nvPr/>
          </p:nvSpPr>
          <p:spPr>
            <a:xfrm>
              <a:off x="874809" y="6764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165" name="Google Shape;165;p13"/>
            <p:cNvSpPr/>
            <p:nvPr/>
          </p:nvSpPr>
          <p:spPr>
            <a:xfrm>
              <a:off x="972010" y="5798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166" name="Google Shape;166;p13"/>
            <p:cNvSpPr/>
            <p:nvPr/>
          </p:nvSpPr>
          <p:spPr>
            <a:xfrm>
              <a:off x="1069211" y="6764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167" name="Google Shape;167;p13"/>
            <p:cNvSpPr/>
            <p:nvPr/>
          </p:nvSpPr>
          <p:spPr>
            <a:xfrm>
              <a:off x="1166412" y="5798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168" name="Google Shape;168;p13"/>
            <p:cNvSpPr/>
            <p:nvPr/>
          </p:nvSpPr>
          <p:spPr>
            <a:xfrm>
              <a:off x="1263613" y="6764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169" name="Google Shape;169;p13"/>
            <p:cNvSpPr/>
            <p:nvPr/>
          </p:nvSpPr>
          <p:spPr>
            <a:xfrm>
              <a:off x="1360814" y="5798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170" name="Google Shape;170;p13"/>
            <p:cNvSpPr/>
            <p:nvPr/>
          </p:nvSpPr>
          <p:spPr>
            <a:xfrm>
              <a:off x="1458015" y="6764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171" name="Google Shape;171;p13"/>
            <p:cNvSpPr/>
            <p:nvPr/>
          </p:nvSpPr>
          <p:spPr>
            <a:xfrm>
              <a:off x="1555216" y="5798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172" name="Google Shape;172;p13"/>
            <p:cNvSpPr/>
            <p:nvPr/>
          </p:nvSpPr>
          <p:spPr>
            <a:xfrm>
              <a:off x="1652417" y="6764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173" name="Google Shape;173;p13"/>
            <p:cNvSpPr/>
            <p:nvPr/>
          </p:nvSpPr>
          <p:spPr>
            <a:xfrm>
              <a:off x="1749618" y="5798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174" name="Google Shape;174;p13"/>
            <p:cNvSpPr/>
            <p:nvPr/>
          </p:nvSpPr>
          <p:spPr>
            <a:xfrm>
              <a:off x="1846819" y="6764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175" name="Google Shape;175;p13"/>
            <p:cNvSpPr/>
            <p:nvPr/>
          </p:nvSpPr>
          <p:spPr>
            <a:xfrm>
              <a:off x="1944020" y="5798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176" name="Google Shape;176;p13"/>
            <p:cNvSpPr/>
            <p:nvPr/>
          </p:nvSpPr>
          <p:spPr>
            <a:xfrm>
              <a:off x="2041221" y="6764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177" name="Google Shape;177;p13"/>
            <p:cNvSpPr/>
            <p:nvPr/>
          </p:nvSpPr>
          <p:spPr>
            <a:xfrm>
              <a:off x="2138422" y="5798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178" name="Google Shape;178;p13"/>
            <p:cNvSpPr/>
            <p:nvPr/>
          </p:nvSpPr>
          <p:spPr>
            <a:xfrm>
              <a:off x="2235623" y="6764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179" name="Google Shape;179;p13"/>
            <p:cNvSpPr/>
            <p:nvPr/>
          </p:nvSpPr>
          <p:spPr>
            <a:xfrm>
              <a:off x="2332824" y="5798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180" name="Google Shape;180;p13"/>
            <p:cNvSpPr/>
            <p:nvPr/>
          </p:nvSpPr>
          <p:spPr>
            <a:xfrm>
              <a:off x="2430025" y="6764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181" name="Google Shape;181;p13"/>
            <p:cNvSpPr/>
            <p:nvPr/>
          </p:nvSpPr>
          <p:spPr>
            <a:xfrm>
              <a:off x="2527226" y="5798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182" name="Google Shape;182;p13"/>
            <p:cNvSpPr/>
            <p:nvPr/>
          </p:nvSpPr>
          <p:spPr>
            <a:xfrm>
              <a:off x="2624427" y="6764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183" name="Google Shape;183;p13"/>
            <p:cNvSpPr/>
            <p:nvPr/>
          </p:nvSpPr>
          <p:spPr>
            <a:xfrm>
              <a:off x="2721628" y="5798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184" name="Google Shape;184;p13"/>
            <p:cNvSpPr/>
            <p:nvPr/>
          </p:nvSpPr>
          <p:spPr>
            <a:xfrm>
              <a:off x="2818829" y="6764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185" name="Google Shape;185;p13"/>
            <p:cNvSpPr/>
            <p:nvPr/>
          </p:nvSpPr>
          <p:spPr>
            <a:xfrm>
              <a:off x="2916030" y="5798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186" name="Google Shape;186;p13"/>
            <p:cNvSpPr/>
            <p:nvPr/>
          </p:nvSpPr>
          <p:spPr>
            <a:xfrm>
              <a:off x="3013231" y="6764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187" name="Google Shape;187;p13"/>
            <p:cNvSpPr/>
            <p:nvPr/>
          </p:nvSpPr>
          <p:spPr>
            <a:xfrm>
              <a:off x="3106832" y="5798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188" name="Google Shape;188;p13"/>
            <p:cNvSpPr/>
            <p:nvPr/>
          </p:nvSpPr>
          <p:spPr>
            <a:xfrm>
              <a:off x="0" y="7730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189" name="Google Shape;189;p13"/>
            <p:cNvSpPr/>
            <p:nvPr/>
          </p:nvSpPr>
          <p:spPr>
            <a:xfrm>
              <a:off x="97201" y="8697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190" name="Google Shape;190;p13"/>
            <p:cNvSpPr/>
            <p:nvPr/>
          </p:nvSpPr>
          <p:spPr>
            <a:xfrm>
              <a:off x="194402" y="7730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191" name="Google Shape;191;p13"/>
            <p:cNvSpPr/>
            <p:nvPr/>
          </p:nvSpPr>
          <p:spPr>
            <a:xfrm>
              <a:off x="291603" y="8697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192" name="Google Shape;192;p13"/>
            <p:cNvSpPr/>
            <p:nvPr/>
          </p:nvSpPr>
          <p:spPr>
            <a:xfrm>
              <a:off x="388804" y="7730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193" name="Google Shape;193;p13"/>
            <p:cNvSpPr/>
            <p:nvPr/>
          </p:nvSpPr>
          <p:spPr>
            <a:xfrm>
              <a:off x="486005" y="8697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194" name="Google Shape;194;p13"/>
            <p:cNvSpPr/>
            <p:nvPr/>
          </p:nvSpPr>
          <p:spPr>
            <a:xfrm>
              <a:off x="583206" y="7730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195" name="Google Shape;195;p13"/>
            <p:cNvSpPr/>
            <p:nvPr/>
          </p:nvSpPr>
          <p:spPr>
            <a:xfrm>
              <a:off x="680407" y="8697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196" name="Google Shape;196;p13"/>
            <p:cNvSpPr/>
            <p:nvPr/>
          </p:nvSpPr>
          <p:spPr>
            <a:xfrm>
              <a:off x="777608" y="7730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197" name="Google Shape;197;p13"/>
            <p:cNvSpPr/>
            <p:nvPr/>
          </p:nvSpPr>
          <p:spPr>
            <a:xfrm>
              <a:off x="874809" y="8697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198" name="Google Shape;198;p13"/>
            <p:cNvSpPr/>
            <p:nvPr/>
          </p:nvSpPr>
          <p:spPr>
            <a:xfrm>
              <a:off x="972010" y="7730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199" name="Google Shape;199;p13"/>
            <p:cNvSpPr/>
            <p:nvPr/>
          </p:nvSpPr>
          <p:spPr>
            <a:xfrm>
              <a:off x="1069211" y="8697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200" name="Google Shape;200;p13"/>
            <p:cNvSpPr/>
            <p:nvPr/>
          </p:nvSpPr>
          <p:spPr>
            <a:xfrm>
              <a:off x="1166412" y="7730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201" name="Google Shape;201;p13"/>
            <p:cNvSpPr/>
            <p:nvPr/>
          </p:nvSpPr>
          <p:spPr>
            <a:xfrm>
              <a:off x="1263613" y="8697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202" name="Google Shape;202;p13"/>
            <p:cNvSpPr/>
            <p:nvPr/>
          </p:nvSpPr>
          <p:spPr>
            <a:xfrm>
              <a:off x="1360814" y="7730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203" name="Google Shape;203;p13"/>
            <p:cNvSpPr/>
            <p:nvPr/>
          </p:nvSpPr>
          <p:spPr>
            <a:xfrm>
              <a:off x="1458015" y="8697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204" name="Google Shape;204;p13"/>
            <p:cNvSpPr/>
            <p:nvPr/>
          </p:nvSpPr>
          <p:spPr>
            <a:xfrm>
              <a:off x="1555216" y="7730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205" name="Google Shape;205;p13"/>
            <p:cNvSpPr/>
            <p:nvPr/>
          </p:nvSpPr>
          <p:spPr>
            <a:xfrm>
              <a:off x="1652417" y="8697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206" name="Google Shape;206;p13"/>
            <p:cNvSpPr/>
            <p:nvPr/>
          </p:nvSpPr>
          <p:spPr>
            <a:xfrm>
              <a:off x="1749618" y="7730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207" name="Google Shape;207;p13"/>
            <p:cNvSpPr/>
            <p:nvPr/>
          </p:nvSpPr>
          <p:spPr>
            <a:xfrm>
              <a:off x="1846819" y="8697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208" name="Google Shape;208;p13"/>
            <p:cNvSpPr/>
            <p:nvPr/>
          </p:nvSpPr>
          <p:spPr>
            <a:xfrm>
              <a:off x="1944020" y="7730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209" name="Google Shape;209;p13"/>
            <p:cNvSpPr/>
            <p:nvPr/>
          </p:nvSpPr>
          <p:spPr>
            <a:xfrm>
              <a:off x="2041221" y="8697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210" name="Google Shape;210;p13"/>
            <p:cNvSpPr/>
            <p:nvPr/>
          </p:nvSpPr>
          <p:spPr>
            <a:xfrm>
              <a:off x="2138422" y="7730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211" name="Google Shape;211;p13"/>
            <p:cNvSpPr/>
            <p:nvPr/>
          </p:nvSpPr>
          <p:spPr>
            <a:xfrm>
              <a:off x="2235623" y="8697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212" name="Google Shape;212;p13"/>
            <p:cNvSpPr/>
            <p:nvPr/>
          </p:nvSpPr>
          <p:spPr>
            <a:xfrm>
              <a:off x="2332824" y="7730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213" name="Google Shape;213;p13"/>
            <p:cNvSpPr/>
            <p:nvPr/>
          </p:nvSpPr>
          <p:spPr>
            <a:xfrm>
              <a:off x="2430025" y="8697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214" name="Google Shape;214;p13"/>
            <p:cNvSpPr/>
            <p:nvPr/>
          </p:nvSpPr>
          <p:spPr>
            <a:xfrm>
              <a:off x="2527226" y="7730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215" name="Google Shape;215;p13"/>
            <p:cNvSpPr/>
            <p:nvPr/>
          </p:nvSpPr>
          <p:spPr>
            <a:xfrm>
              <a:off x="2624427" y="8697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216" name="Google Shape;216;p13"/>
            <p:cNvSpPr/>
            <p:nvPr/>
          </p:nvSpPr>
          <p:spPr>
            <a:xfrm>
              <a:off x="2721628" y="7730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217" name="Google Shape;217;p13"/>
            <p:cNvSpPr/>
            <p:nvPr/>
          </p:nvSpPr>
          <p:spPr>
            <a:xfrm>
              <a:off x="2818829" y="8697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218" name="Google Shape;218;p13"/>
            <p:cNvSpPr/>
            <p:nvPr/>
          </p:nvSpPr>
          <p:spPr>
            <a:xfrm>
              <a:off x="2916030" y="7730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219" name="Google Shape;219;p13"/>
            <p:cNvSpPr/>
            <p:nvPr/>
          </p:nvSpPr>
          <p:spPr>
            <a:xfrm>
              <a:off x="3013231" y="8697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220" name="Google Shape;220;p13"/>
            <p:cNvSpPr/>
            <p:nvPr/>
          </p:nvSpPr>
          <p:spPr>
            <a:xfrm>
              <a:off x="3106832" y="7730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221" name="Google Shape;221;p13"/>
            <p:cNvSpPr/>
            <p:nvPr/>
          </p:nvSpPr>
          <p:spPr>
            <a:xfrm>
              <a:off x="0" y="9663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222" name="Google Shape;222;p13"/>
            <p:cNvSpPr/>
            <p:nvPr/>
          </p:nvSpPr>
          <p:spPr>
            <a:xfrm>
              <a:off x="97201" y="10629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223" name="Google Shape;223;p13"/>
            <p:cNvSpPr/>
            <p:nvPr/>
          </p:nvSpPr>
          <p:spPr>
            <a:xfrm>
              <a:off x="194402" y="9663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224" name="Google Shape;224;p13"/>
            <p:cNvSpPr/>
            <p:nvPr/>
          </p:nvSpPr>
          <p:spPr>
            <a:xfrm>
              <a:off x="291603" y="10629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225" name="Google Shape;225;p13"/>
            <p:cNvSpPr/>
            <p:nvPr/>
          </p:nvSpPr>
          <p:spPr>
            <a:xfrm>
              <a:off x="388804" y="9663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226" name="Google Shape;226;p13"/>
            <p:cNvSpPr/>
            <p:nvPr/>
          </p:nvSpPr>
          <p:spPr>
            <a:xfrm>
              <a:off x="486005" y="10629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227" name="Google Shape;227;p13"/>
            <p:cNvSpPr/>
            <p:nvPr/>
          </p:nvSpPr>
          <p:spPr>
            <a:xfrm>
              <a:off x="583206" y="9663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228" name="Google Shape;228;p13"/>
            <p:cNvSpPr/>
            <p:nvPr/>
          </p:nvSpPr>
          <p:spPr>
            <a:xfrm>
              <a:off x="680407" y="10629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229" name="Google Shape;229;p13"/>
            <p:cNvSpPr/>
            <p:nvPr/>
          </p:nvSpPr>
          <p:spPr>
            <a:xfrm>
              <a:off x="777608" y="9663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230" name="Google Shape;230;p13"/>
            <p:cNvSpPr/>
            <p:nvPr/>
          </p:nvSpPr>
          <p:spPr>
            <a:xfrm>
              <a:off x="874809" y="10629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231" name="Google Shape;231;p13"/>
            <p:cNvSpPr/>
            <p:nvPr/>
          </p:nvSpPr>
          <p:spPr>
            <a:xfrm>
              <a:off x="972010" y="9663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232" name="Google Shape;232;p13"/>
            <p:cNvSpPr/>
            <p:nvPr/>
          </p:nvSpPr>
          <p:spPr>
            <a:xfrm>
              <a:off x="1069211" y="10629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233" name="Google Shape;233;p13"/>
            <p:cNvSpPr/>
            <p:nvPr/>
          </p:nvSpPr>
          <p:spPr>
            <a:xfrm>
              <a:off x="1166412" y="9663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234" name="Google Shape;234;p13"/>
            <p:cNvSpPr/>
            <p:nvPr/>
          </p:nvSpPr>
          <p:spPr>
            <a:xfrm>
              <a:off x="1263613" y="10629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235" name="Google Shape;235;p13"/>
            <p:cNvSpPr/>
            <p:nvPr/>
          </p:nvSpPr>
          <p:spPr>
            <a:xfrm>
              <a:off x="1360814" y="9663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236" name="Google Shape;236;p13"/>
            <p:cNvSpPr/>
            <p:nvPr/>
          </p:nvSpPr>
          <p:spPr>
            <a:xfrm>
              <a:off x="1458015" y="10629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237" name="Google Shape;237;p13"/>
            <p:cNvSpPr/>
            <p:nvPr/>
          </p:nvSpPr>
          <p:spPr>
            <a:xfrm>
              <a:off x="1555216" y="9663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238" name="Google Shape;238;p13"/>
            <p:cNvSpPr/>
            <p:nvPr/>
          </p:nvSpPr>
          <p:spPr>
            <a:xfrm>
              <a:off x="1652417" y="10629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239" name="Google Shape;239;p13"/>
            <p:cNvSpPr/>
            <p:nvPr/>
          </p:nvSpPr>
          <p:spPr>
            <a:xfrm>
              <a:off x="1749618" y="9663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240" name="Google Shape;240;p13"/>
            <p:cNvSpPr/>
            <p:nvPr/>
          </p:nvSpPr>
          <p:spPr>
            <a:xfrm>
              <a:off x="1846819" y="10629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241" name="Google Shape;241;p13"/>
            <p:cNvSpPr/>
            <p:nvPr/>
          </p:nvSpPr>
          <p:spPr>
            <a:xfrm>
              <a:off x="1944020" y="9663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242" name="Google Shape;242;p13"/>
            <p:cNvSpPr/>
            <p:nvPr/>
          </p:nvSpPr>
          <p:spPr>
            <a:xfrm>
              <a:off x="2041221" y="10629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243" name="Google Shape;243;p13"/>
            <p:cNvSpPr/>
            <p:nvPr/>
          </p:nvSpPr>
          <p:spPr>
            <a:xfrm>
              <a:off x="2138422" y="9663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244" name="Google Shape;244;p13"/>
            <p:cNvSpPr/>
            <p:nvPr/>
          </p:nvSpPr>
          <p:spPr>
            <a:xfrm>
              <a:off x="2235623" y="10629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245" name="Google Shape;245;p13"/>
            <p:cNvSpPr/>
            <p:nvPr/>
          </p:nvSpPr>
          <p:spPr>
            <a:xfrm>
              <a:off x="2332824" y="9663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246" name="Google Shape;246;p13"/>
            <p:cNvSpPr/>
            <p:nvPr/>
          </p:nvSpPr>
          <p:spPr>
            <a:xfrm>
              <a:off x="2430025" y="10629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247" name="Google Shape;247;p13"/>
            <p:cNvSpPr/>
            <p:nvPr/>
          </p:nvSpPr>
          <p:spPr>
            <a:xfrm>
              <a:off x="2527226" y="9663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248" name="Google Shape;248;p13"/>
            <p:cNvSpPr/>
            <p:nvPr/>
          </p:nvSpPr>
          <p:spPr>
            <a:xfrm>
              <a:off x="2624427" y="10629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249" name="Google Shape;249;p13"/>
            <p:cNvSpPr/>
            <p:nvPr/>
          </p:nvSpPr>
          <p:spPr>
            <a:xfrm>
              <a:off x="2721628" y="9663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250" name="Google Shape;250;p13"/>
            <p:cNvSpPr/>
            <p:nvPr/>
          </p:nvSpPr>
          <p:spPr>
            <a:xfrm>
              <a:off x="2818829" y="10629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251" name="Google Shape;251;p13"/>
            <p:cNvSpPr/>
            <p:nvPr/>
          </p:nvSpPr>
          <p:spPr>
            <a:xfrm>
              <a:off x="2916030" y="9663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252" name="Google Shape;252;p13"/>
            <p:cNvSpPr/>
            <p:nvPr/>
          </p:nvSpPr>
          <p:spPr>
            <a:xfrm>
              <a:off x="3013231" y="10629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253" name="Google Shape;253;p13"/>
            <p:cNvSpPr/>
            <p:nvPr/>
          </p:nvSpPr>
          <p:spPr>
            <a:xfrm>
              <a:off x="3106832" y="9663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254" name="Google Shape;254;p13"/>
            <p:cNvSpPr/>
            <p:nvPr/>
          </p:nvSpPr>
          <p:spPr>
            <a:xfrm>
              <a:off x="0" y="11596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255" name="Google Shape;255;p13"/>
            <p:cNvSpPr/>
            <p:nvPr/>
          </p:nvSpPr>
          <p:spPr>
            <a:xfrm>
              <a:off x="97201" y="12562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256" name="Google Shape;256;p13"/>
            <p:cNvSpPr/>
            <p:nvPr/>
          </p:nvSpPr>
          <p:spPr>
            <a:xfrm>
              <a:off x="194402" y="11596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257" name="Google Shape;257;p13"/>
            <p:cNvSpPr/>
            <p:nvPr/>
          </p:nvSpPr>
          <p:spPr>
            <a:xfrm>
              <a:off x="291603" y="12562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258" name="Google Shape;258;p13"/>
            <p:cNvSpPr/>
            <p:nvPr/>
          </p:nvSpPr>
          <p:spPr>
            <a:xfrm>
              <a:off x="388804" y="11596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259" name="Google Shape;259;p13"/>
            <p:cNvSpPr/>
            <p:nvPr/>
          </p:nvSpPr>
          <p:spPr>
            <a:xfrm>
              <a:off x="486005" y="12562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260" name="Google Shape;260;p13"/>
            <p:cNvSpPr/>
            <p:nvPr/>
          </p:nvSpPr>
          <p:spPr>
            <a:xfrm>
              <a:off x="583206" y="11596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261" name="Google Shape;261;p13"/>
            <p:cNvSpPr/>
            <p:nvPr/>
          </p:nvSpPr>
          <p:spPr>
            <a:xfrm>
              <a:off x="680407" y="12562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262" name="Google Shape;262;p13"/>
            <p:cNvSpPr/>
            <p:nvPr/>
          </p:nvSpPr>
          <p:spPr>
            <a:xfrm>
              <a:off x="777608" y="11596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263" name="Google Shape;263;p13"/>
            <p:cNvSpPr/>
            <p:nvPr/>
          </p:nvSpPr>
          <p:spPr>
            <a:xfrm>
              <a:off x="874809" y="12562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264" name="Google Shape;264;p13"/>
            <p:cNvSpPr/>
            <p:nvPr/>
          </p:nvSpPr>
          <p:spPr>
            <a:xfrm>
              <a:off x="972010" y="11596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265" name="Google Shape;265;p13"/>
            <p:cNvSpPr/>
            <p:nvPr/>
          </p:nvSpPr>
          <p:spPr>
            <a:xfrm>
              <a:off x="1069211" y="12562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266" name="Google Shape;266;p13"/>
            <p:cNvSpPr/>
            <p:nvPr/>
          </p:nvSpPr>
          <p:spPr>
            <a:xfrm>
              <a:off x="1166412" y="11596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267" name="Google Shape;267;p13"/>
            <p:cNvSpPr/>
            <p:nvPr/>
          </p:nvSpPr>
          <p:spPr>
            <a:xfrm>
              <a:off x="1263613" y="12562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268" name="Google Shape;268;p13"/>
            <p:cNvSpPr/>
            <p:nvPr/>
          </p:nvSpPr>
          <p:spPr>
            <a:xfrm>
              <a:off x="1360814" y="11596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269" name="Google Shape;269;p13"/>
            <p:cNvSpPr/>
            <p:nvPr/>
          </p:nvSpPr>
          <p:spPr>
            <a:xfrm>
              <a:off x="1458015" y="12562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270" name="Google Shape;270;p13"/>
            <p:cNvSpPr/>
            <p:nvPr/>
          </p:nvSpPr>
          <p:spPr>
            <a:xfrm>
              <a:off x="1555216" y="11596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271" name="Google Shape;271;p13"/>
            <p:cNvSpPr/>
            <p:nvPr/>
          </p:nvSpPr>
          <p:spPr>
            <a:xfrm>
              <a:off x="1652417" y="12562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272" name="Google Shape;272;p13"/>
            <p:cNvSpPr/>
            <p:nvPr/>
          </p:nvSpPr>
          <p:spPr>
            <a:xfrm>
              <a:off x="1749618" y="11596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273" name="Google Shape;273;p13"/>
            <p:cNvSpPr/>
            <p:nvPr/>
          </p:nvSpPr>
          <p:spPr>
            <a:xfrm>
              <a:off x="1846819" y="12562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274" name="Google Shape;274;p13"/>
            <p:cNvSpPr/>
            <p:nvPr/>
          </p:nvSpPr>
          <p:spPr>
            <a:xfrm>
              <a:off x="1944020" y="11596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275" name="Google Shape;275;p13"/>
            <p:cNvSpPr/>
            <p:nvPr/>
          </p:nvSpPr>
          <p:spPr>
            <a:xfrm>
              <a:off x="2041221" y="12562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276" name="Google Shape;276;p13"/>
            <p:cNvSpPr/>
            <p:nvPr/>
          </p:nvSpPr>
          <p:spPr>
            <a:xfrm>
              <a:off x="2138422" y="11596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277" name="Google Shape;277;p13"/>
            <p:cNvSpPr/>
            <p:nvPr/>
          </p:nvSpPr>
          <p:spPr>
            <a:xfrm>
              <a:off x="2235623" y="12562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278" name="Google Shape;278;p13"/>
            <p:cNvSpPr/>
            <p:nvPr/>
          </p:nvSpPr>
          <p:spPr>
            <a:xfrm>
              <a:off x="2332824" y="11596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279" name="Google Shape;279;p13"/>
            <p:cNvSpPr/>
            <p:nvPr/>
          </p:nvSpPr>
          <p:spPr>
            <a:xfrm>
              <a:off x="2430025" y="12562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280" name="Google Shape;280;p13"/>
            <p:cNvSpPr/>
            <p:nvPr/>
          </p:nvSpPr>
          <p:spPr>
            <a:xfrm>
              <a:off x="2527226" y="11596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281" name="Google Shape;281;p13"/>
            <p:cNvSpPr/>
            <p:nvPr/>
          </p:nvSpPr>
          <p:spPr>
            <a:xfrm>
              <a:off x="2624427" y="12562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282" name="Google Shape;282;p13"/>
            <p:cNvSpPr/>
            <p:nvPr/>
          </p:nvSpPr>
          <p:spPr>
            <a:xfrm>
              <a:off x="2721628" y="11596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283" name="Google Shape;283;p13"/>
            <p:cNvSpPr/>
            <p:nvPr/>
          </p:nvSpPr>
          <p:spPr>
            <a:xfrm>
              <a:off x="2818829" y="12562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284" name="Google Shape;284;p13"/>
            <p:cNvSpPr/>
            <p:nvPr/>
          </p:nvSpPr>
          <p:spPr>
            <a:xfrm>
              <a:off x="2916030" y="11596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285" name="Google Shape;285;p13"/>
            <p:cNvSpPr/>
            <p:nvPr/>
          </p:nvSpPr>
          <p:spPr>
            <a:xfrm>
              <a:off x="3013231" y="12562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286" name="Google Shape;286;p13"/>
            <p:cNvSpPr/>
            <p:nvPr/>
          </p:nvSpPr>
          <p:spPr>
            <a:xfrm>
              <a:off x="3106832" y="11596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287" name="Google Shape;287;p13"/>
            <p:cNvSpPr/>
            <p:nvPr/>
          </p:nvSpPr>
          <p:spPr>
            <a:xfrm>
              <a:off x="0" y="13528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288" name="Google Shape;288;p13"/>
            <p:cNvSpPr/>
            <p:nvPr/>
          </p:nvSpPr>
          <p:spPr>
            <a:xfrm>
              <a:off x="97201" y="14495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289" name="Google Shape;289;p13"/>
            <p:cNvSpPr/>
            <p:nvPr/>
          </p:nvSpPr>
          <p:spPr>
            <a:xfrm>
              <a:off x="194402" y="13528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290" name="Google Shape;290;p13"/>
            <p:cNvSpPr/>
            <p:nvPr/>
          </p:nvSpPr>
          <p:spPr>
            <a:xfrm>
              <a:off x="291603" y="14495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291" name="Google Shape;291;p13"/>
            <p:cNvSpPr/>
            <p:nvPr/>
          </p:nvSpPr>
          <p:spPr>
            <a:xfrm>
              <a:off x="388804" y="13528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292" name="Google Shape;292;p13"/>
            <p:cNvSpPr/>
            <p:nvPr/>
          </p:nvSpPr>
          <p:spPr>
            <a:xfrm>
              <a:off x="486005" y="14495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293" name="Google Shape;293;p13"/>
            <p:cNvSpPr/>
            <p:nvPr/>
          </p:nvSpPr>
          <p:spPr>
            <a:xfrm>
              <a:off x="583206" y="13528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294" name="Google Shape;294;p13"/>
            <p:cNvSpPr/>
            <p:nvPr/>
          </p:nvSpPr>
          <p:spPr>
            <a:xfrm>
              <a:off x="680407" y="14495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295" name="Google Shape;295;p13"/>
            <p:cNvSpPr/>
            <p:nvPr/>
          </p:nvSpPr>
          <p:spPr>
            <a:xfrm>
              <a:off x="777608" y="13528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296" name="Google Shape;296;p13"/>
            <p:cNvSpPr/>
            <p:nvPr/>
          </p:nvSpPr>
          <p:spPr>
            <a:xfrm>
              <a:off x="874809" y="14495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297" name="Google Shape;297;p13"/>
            <p:cNvSpPr/>
            <p:nvPr/>
          </p:nvSpPr>
          <p:spPr>
            <a:xfrm>
              <a:off x="972010" y="13528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298" name="Google Shape;298;p13"/>
            <p:cNvSpPr/>
            <p:nvPr/>
          </p:nvSpPr>
          <p:spPr>
            <a:xfrm>
              <a:off x="1069211" y="14495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299" name="Google Shape;299;p13"/>
            <p:cNvSpPr/>
            <p:nvPr/>
          </p:nvSpPr>
          <p:spPr>
            <a:xfrm>
              <a:off x="1166412" y="13528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300" name="Google Shape;300;p13"/>
            <p:cNvSpPr/>
            <p:nvPr/>
          </p:nvSpPr>
          <p:spPr>
            <a:xfrm>
              <a:off x="1263613" y="14495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301" name="Google Shape;301;p13"/>
            <p:cNvSpPr/>
            <p:nvPr/>
          </p:nvSpPr>
          <p:spPr>
            <a:xfrm>
              <a:off x="1360814" y="13528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302" name="Google Shape;302;p13"/>
            <p:cNvSpPr/>
            <p:nvPr/>
          </p:nvSpPr>
          <p:spPr>
            <a:xfrm>
              <a:off x="1458015" y="14495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303" name="Google Shape;303;p13"/>
            <p:cNvSpPr/>
            <p:nvPr/>
          </p:nvSpPr>
          <p:spPr>
            <a:xfrm>
              <a:off x="1555216" y="13528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304" name="Google Shape;304;p13"/>
            <p:cNvSpPr/>
            <p:nvPr/>
          </p:nvSpPr>
          <p:spPr>
            <a:xfrm>
              <a:off x="1652417" y="14495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305" name="Google Shape;305;p13"/>
            <p:cNvSpPr/>
            <p:nvPr/>
          </p:nvSpPr>
          <p:spPr>
            <a:xfrm>
              <a:off x="1749618" y="13528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306" name="Google Shape;306;p13"/>
            <p:cNvSpPr/>
            <p:nvPr/>
          </p:nvSpPr>
          <p:spPr>
            <a:xfrm>
              <a:off x="1846819" y="14495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307" name="Google Shape;307;p13"/>
            <p:cNvSpPr/>
            <p:nvPr/>
          </p:nvSpPr>
          <p:spPr>
            <a:xfrm>
              <a:off x="1944020" y="13528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308" name="Google Shape;308;p13"/>
            <p:cNvSpPr/>
            <p:nvPr/>
          </p:nvSpPr>
          <p:spPr>
            <a:xfrm>
              <a:off x="2041221" y="14495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309" name="Google Shape;309;p13"/>
            <p:cNvSpPr/>
            <p:nvPr/>
          </p:nvSpPr>
          <p:spPr>
            <a:xfrm>
              <a:off x="2138422" y="13528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310" name="Google Shape;310;p13"/>
            <p:cNvSpPr/>
            <p:nvPr/>
          </p:nvSpPr>
          <p:spPr>
            <a:xfrm>
              <a:off x="2235623" y="14495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311" name="Google Shape;311;p13"/>
            <p:cNvSpPr/>
            <p:nvPr/>
          </p:nvSpPr>
          <p:spPr>
            <a:xfrm>
              <a:off x="2332824" y="13528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312" name="Google Shape;312;p13"/>
            <p:cNvSpPr/>
            <p:nvPr/>
          </p:nvSpPr>
          <p:spPr>
            <a:xfrm>
              <a:off x="2430025" y="14495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313" name="Google Shape;313;p13"/>
            <p:cNvSpPr/>
            <p:nvPr/>
          </p:nvSpPr>
          <p:spPr>
            <a:xfrm>
              <a:off x="2527226" y="13528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314" name="Google Shape;314;p13"/>
            <p:cNvSpPr/>
            <p:nvPr/>
          </p:nvSpPr>
          <p:spPr>
            <a:xfrm>
              <a:off x="2624427" y="14495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315" name="Google Shape;315;p13"/>
            <p:cNvSpPr/>
            <p:nvPr/>
          </p:nvSpPr>
          <p:spPr>
            <a:xfrm>
              <a:off x="2721628" y="13528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316" name="Google Shape;316;p13"/>
            <p:cNvSpPr/>
            <p:nvPr/>
          </p:nvSpPr>
          <p:spPr>
            <a:xfrm>
              <a:off x="2818829" y="14495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317" name="Google Shape;317;p13"/>
            <p:cNvSpPr/>
            <p:nvPr/>
          </p:nvSpPr>
          <p:spPr>
            <a:xfrm>
              <a:off x="2916030" y="13528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318" name="Google Shape;318;p13"/>
            <p:cNvSpPr/>
            <p:nvPr/>
          </p:nvSpPr>
          <p:spPr>
            <a:xfrm>
              <a:off x="3013231" y="14495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319" name="Google Shape;319;p13"/>
            <p:cNvSpPr/>
            <p:nvPr/>
          </p:nvSpPr>
          <p:spPr>
            <a:xfrm>
              <a:off x="3106832" y="13528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320" name="Google Shape;320;p13"/>
            <p:cNvSpPr/>
            <p:nvPr/>
          </p:nvSpPr>
          <p:spPr>
            <a:xfrm>
              <a:off x="0" y="15461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321" name="Google Shape;321;p13"/>
            <p:cNvSpPr/>
            <p:nvPr/>
          </p:nvSpPr>
          <p:spPr>
            <a:xfrm>
              <a:off x="97201" y="16427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322" name="Google Shape;322;p13"/>
            <p:cNvSpPr/>
            <p:nvPr/>
          </p:nvSpPr>
          <p:spPr>
            <a:xfrm>
              <a:off x="194402" y="15461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323" name="Google Shape;323;p13"/>
            <p:cNvSpPr/>
            <p:nvPr/>
          </p:nvSpPr>
          <p:spPr>
            <a:xfrm>
              <a:off x="291603" y="16427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324" name="Google Shape;324;p13"/>
            <p:cNvSpPr/>
            <p:nvPr/>
          </p:nvSpPr>
          <p:spPr>
            <a:xfrm>
              <a:off x="388804" y="15461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325" name="Google Shape;325;p13"/>
            <p:cNvSpPr/>
            <p:nvPr/>
          </p:nvSpPr>
          <p:spPr>
            <a:xfrm>
              <a:off x="486005" y="16427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326" name="Google Shape;326;p13"/>
            <p:cNvSpPr/>
            <p:nvPr/>
          </p:nvSpPr>
          <p:spPr>
            <a:xfrm>
              <a:off x="583206" y="15461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327" name="Google Shape;327;p13"/>
            <p:cNvSpPr/>
            <p:nvPr/>
          </p:nvSpPr>
          <p:spPr>
            <a:xfrm>
              <a:off x="680407" y="16427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328" name="Google Shape;328;p13"/>
            <p:cNvSpPr/>
            <p:nvPr/>
          </p:nvSpPr>
          <p:spPr>
            <a:xfrm>
              <a:off x="777608" y="15461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329" name="Google Shape;329;p13"/>
            <p:cNvSpPr/>
            <p:nvPr/>
          </p:nvSpPr>
          <p:spPr>
            <a:xfrm>
              <a:off x="874809" y="16427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330" name="Google Shape;330;p13"/>
            <p:cNvSpPr/>
            <p:nvPr/>
          </p:nvSpPr>
          <p:spPr>
            <a:xfrm>
              <a:off x="972010" y="15461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331" name="Google Shape;331;p13"/>
            <p:cNvSpPr/>
            <p:nvPr/>
          </p:nvSpPr>
          <p:spPr>
            <a:xfrm>
              <a:off x="1069211" y="16427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332" name="Google Shape;332;p13"/>
            <p:cNvSpPr/>
            <p:nvPr/>
          </p:nvSpPr>
          <p:spPr>
            <a:xfrm>
              <a:off x="1166412" y="15461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333" name="Google Shape;333;p13"/>
            <p:cNvSpPr/>
            <p:nvPr/>
          </p:nvSpPr>
          <p:spPr>
            <a:xfrm>
              <a:off x="1263613" y="16427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334" name="Google Shape;334;p13"/>
            <p:cNvSpPr/>
            <p:nvPr/>
          </p:nvSpPr>
          <p:spPr>
            <a:xfrm>
              <a:off x="1360814" y="15461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335" name="Google Shape;335;p13"/>
            <p:cNvSpPr/>
            <p:nvPr/>
          </p:nvSpPr>
          <p:spPr>
            <a:xfrm>
              <a:off x="1458015" y="16427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336" name="Google Shape;336;p13"/>
            <p:cNvSpPr/>
            <p:nvPr/>
          </p:nvSpPr>
          <p:spPr>
            <a:xfrm>
              <a:off x="1555216" y="15461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337" name="Google Shape;337;p13"/>
            <p:cNvSpPr/>
            <p:nvPr/>
          </p:nvSpPr>
          <p:spPr>
            <a:xfrm>
              <a:off x="1652417" y="16427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338" name="Google Shape;338;p13"/>
            <p:cNvSpPr/>
            <p:nvPr/>
          </p:nvSpPr>
          <p:spPr>
            <a:xfrm>
              <a:off x="1749618" y="15461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339" name="Google Shape;339;p13"/>
            <p:cNvSpPr/>
            <p:nvPr/>
          </p:nvSpPr>
          <p:spPr>
            <a:xfrm>
              <a:off x="1846819" y="16427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340" name="Google Shape;340;p13"/>
            <p:cNvSpPr/>
            <p:nvPr/>
          </p:nvSpPr>
          <p:spPr>
            <a:xfrm>
              <a:off x="1944020" y="15461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341" name="Google Shape;341;p13"/>
            <p:cNvSpPr/>
            <p:nvPr/>
          </p:nvSpPr>
          <p:spPr>
            <a:xfrm>
              <a:off x="2041221" y="16427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342" name="Google Shape;342;p13"/>
            <p:cNvSpPr/>
            <p:nvPr/>
          </p:nvSpPr>
          <p:spPr>
            <a:xfrm>
              <a:off x="2138422" y="15461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343" name="Google Shape;343;p13"/>
            <p:cNvSpPr/>
            <p:nvPr/>
          </p:nvSpPr>
          <p:spPr>
            <a:xfrm>
              <a:off x="2235623" y="16427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344" name="Google Shape;344;p13"/>
            <p:cNvSpPr/>
            <p:nvPr/>
          </p:nvSpPr>
          <p:spPr>
            <a:xfrm>
              <a:off x="2332824" y="15461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345" name="Google Shape;345;p13"/>
            <p:cNvSpPr/>
            <p:nvPr/>
          </p:nvSpPr>
          <p:spPr>
            <a:xfrm>
              <a:off x="2430025" y="16427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346" name="Google Shape;346;p13"/>
            <p:cNvSpPr/>
            <p:nvPr/>
          </p:nvSpPr>
          <p:spPr>
            <a:xfrm>
              <a:off x="2527226" y="15461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347" name="Google Shape;347;p13"/>
            <p:cNvSpPr/>
            <p:nvPr/>
          </p:nvSpPr>
          <p:spPr>
            <a:xfrm>
              <a:off x="2624427" y="16427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348" name="Google Shape;348;p13"/>
            <p:cNvSpPr/>
            <p:nvPr/>
          </p:nvSpPr>
          <p:spPr>
            <a:xfrm>
              <a:off x="2721628" y="15461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349" name="Google Shape;349;p13"/>
            <p:cNvSpPr/>
            <p:nvPr/>
          </p:nvSpPr>
          <p:spPr>
            <a:xfrm>
              <a:off x="2818829" y="16427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350" name="Google Shape;350;p13"/>
            <p:cNvSpPr/>
            <p:nvPr/>
          </p:nvSpPr>
          <p:spPr>
            <a:xfrm>
              <a:off x="2916030" y="15461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351" name="Google Shape;351;p13"/>
            <p:cNvSpPr/>
            <p:nvPr/>
          </p:nvSpPr>
          <p:spPr>
            <a:xfrm>
              <a:off x="3013231" y="16427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352" name="Google Shape;352;p13"/>
            <p:cNvSpPr/>
            <p:nvPr/>
          </p:nvSpPr>
          <p:spPr>
            <a:xfrm>
              <a:off x="3106832" y="15461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353" name="Google Shape;353;p13"/>
            <p:cNvSpPr/>
            <p:nvPr/>
          </p:nvSpPr>
          <p:spPr>
            <a:xfrm>
              <a:off x="0" y="1739399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354" name="Google Shape;354;p13"/>
            <p:cNvSpPr/>
            <p:nvPr/>
          </p:nvSpPr>
          <p:spPr>
            <a:xfrm>
              <a:off x="194402" y="1739399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355" name="Google Shape;355;p13"/>
            <p:cNvSpPr/>
            <p:nvPr/>
          </p:nvSpPr>
          <p:spPr>
            <a:xfrm>
              <a:off x="388804" y="1739399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356" name="Google Shape;356;p13"/>
            <p:cNvSpPr/>
            <p:nvPr/>
          </p:nvSpPr>
          <p:spPr>
            <a:xfrm>
              <a:off x="583206" y="1739399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357" name="Google Shape;357;p13"/>
            <p:cNvSpPr/>
            <p:nvPr/>
          </p:nvSpPr>
          <p:spPr>
            <a:xfrm>
              <a:off x="777608" y="1739399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358" name="Google Shape;358;p13"/>
            <p:cNvSpPr/>
            <p:nvPr/>
          </p:nvSpPr>
          <p:spPr>
            <a:xfrm>
              <a:off x="972010" y="1739399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359" name="Google Shape;359;p13"/>
            <p:cNvSpPr/>
            <p:nvPr/>
          </p:nvSpPr>
          <p:spPr>
            <a:xfrm>
              <a:off x="1166412" y="1739399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360" name="Google Shape;360;p13"/>
            <p:cNvSpPr/>
            <p:nvPr/>
          </p:nvSpPr>
          <p:spPr>
            <a:xfrm>
              <a:off x="1360814" y="1739399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361" name="Google Shape;361;p13"/>
            <p:cNvSpPr/>
            <p:nvPr/>
          </p:nvSpPr>
          <p:spPr>
            <a:xfrm>
              <a:off x="1555216" y="1739399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362" name="Google Shape;362;p13"/>
            <p:cNvSpPr/>
            <p:nvPr/>
          </p:nvSpPr>
          <p:spPr>
            <a:xfrm>
              <a:off x="1749618" y="1739399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363" name="Google Shape;363;p13"/>
            <p:cNvSpPr/>
            <p:nvPr/>
          </p:nvSpPr>
          <p:spPr>
            <a:xfrm>
              <a:off x="1944020" y="1739399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364" name="Google Shape;364;p13"/>
            <p:cNvSpPr/>
            <p:nvPr/>
          </p:nvSpPr>
          <p:spPr>
            <a:xfrm>
              <a:off x="2138422" y="1739399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365" name="Google Shape;365;p13"/>
            <p:cNvSpPr/>
            <p:nvPr/>
          </p:nvSpPr>
          <p:spPr>
            <a:xfrm>
              <a:off x="2332824" y="1739399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366" name="Google Shape;366;p13"/>
            <p:cNvSpPr/>
            <p:nvPr/>
          </p:nvSpPr>
          <p:spPr>
            <a:xfrm>
              <a:off x="2527226" y="1739399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367" name="Google Shape;367;p13"/>
            <p:cNvSpPr/>
            <p:nvPr/>
          </p:nvSpPr>
          <p:spPr>
            <a:xfrm>
              <a:off x="2721628" y="1739399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368" name="Google Shape;368;p13"/>
            <p:cNvSpPr/>
            <p:nvPr/>
          </p:nvSpPr>
          <p:spPr>
            <a:xfrm>
              <a:off x="2916030" y="1739399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369" name="Google Shape;369;p13"/>
            <p:cNvSpPr/>
            <p:nvPr/>
          </p:nvSpPr>
          <p:spPr>
            <a:xfrm>
              <a:off x="3106832" y="1739399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</p:grpSp>
      <p:pic>
        <p:nvPicPr>
          <p:cNvPr id="370" name="Google Shape;370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39175" y="188774"/>
            <a:ext cx="744150" cy="8712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</p:pic>
      <p:sp>
        <p:nvSpPr>
          <p:cNvPr id="371" name="Google Shape;371;p13"/>
          <p:cNvSpPr txBox="1"/>
          <p:nvPr/>
        </p:nvSpPr>
        <p:spPr>
          <a:xfrm>
            <a:off x="788850" y="1012900"/>
            <a:ext cx="16449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6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taxi</a:t>
            </a:r>
            <a:r>
              <a:rPr lang="ru" sz="3600">
                <a:latin typeface="Bebas Neue"/>
                <a:ea typeface="Bebas Neue"/>
                <a:cs typeface="Bebas Neue"/>
                <a:sym typeface="Bebas Neue"/>
              </a:rPr>
              <a:t> </a:t>
            </a:r>
            <a:r>
              <a:rPr lang="ru" sz="3600">
                <a:solidFill>
                  <a:srgbClr val="F5B103"/>
                </a:solidFill>
                <a:latin typeface="Bebas Neue"/>
                <a:ea typeface="Bebas Neue"/>
                <a:cs typeface="Bebas Neue"/>
                <a:sym typeface="Bebas Neue"/>
              </a:rPr>
              <a:t>24/7</a:t>
            </a:r>
            <a:endParaRPr sz="3600">
              <a:solidFill>
                <a:srgbClr val="F5B103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372" name="Google Shape;372;p13"/>
          <p:cNvSpPr txBox="1"/>
          <p:nvPr/>
        </p:nvSpPr>
        <p:spPr>
          <a:xfrm>
            <a:off x="833050" y="1531648"/>
            <a:ext cx="15564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(123) 456-7890/Domain.ltd</a:t>
            </a:r>
            <a:endParaRPr sz="90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6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p14"/>
          <p:cNvSpPr/>
          <p:nvPr/>
        </p:nvSpPr>
        <p:spPr>
          <a:xfrm>
            <a:off x="0" y="0"/>
            <a:ext cx="3204000" cy="1836000"/>
          </a:xfrm>
          <a:prstGeom prst="rect">
            <a:avLst/>
          </a:prstGeom>
          <a:solidFill>
            <a:srgbClr val="28272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78" name="Google Shape;378;p14"/>
          <p:cNvGrpSpPr/>
          <p:nvPr/>
        </p:nvGrpSpPr>
        <p:grpSpPr>
          <a:xfrm>
            <a:off x="0" y="0"/>
            <a:ext cx="3204032" cy="1835999"/>
            <a:chOff x="0" y="0"/>
            <a:chExt cx="3204032" cy="1835999"/>
          </a:xfrm>
        </p:grpSpPr>
        <p:sp>
          <p:nvSpPr>
            <p:cNvPr id="379" name="Google Shape;379;p14"/>
            <p:cNvSpPr/>
            <p:nvPr/>
          </p:nvSpPr>
          <p:spPr>
            <a:xfrm>
              <a:off x="0" y="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380" name="Google Shape;380;p14"/>
            <p:cNvSpPr/>
            <p:nvPr/>
          </p:nvSpPr>
          <p:spPr>
            <a:xfrm>
              <a:off x="97201" y="966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381" name="Google Shape;381;p14"/>
            <p:cNvSpPr/>
            <p:nvPr/>
          </p:nvSpPr>
          <p:spPr>
            <a:xfrm>
              <a:off x="194402" y="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382" name="Google Shape;382;p14"/>
            <p:cNvSpPr/>
            <p:nvPr/>
          </p:nvSpPr>
          <p:spPr>
            <a:xfrm>
              <a:off x="291603" y="966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383" name="Google Shape;383;p14"/>
            <p:cNvSpPr/>
            <p:nvPr/>
          </p:nvSpPr>
          <p:spPr>
            <a:xfrm>
              <a:off x="388804" y="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384" name="Google Shape;384;p14"/>
            <p:cNvSpPr/>
            <p:nvPr/>
          </p:nvSpPr>
          <p:spPr>
            <a:xfrm>
              <a:off x="486005" y="966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385" name="Google Shape;385;p14"/>
            <p:cNvSpPr/>
            <p:nvPr/>
          </p:nvSpPr>
          <p:spPr>
            <a:xfrm>
              <a:off x="583206" y="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386" name="Google Shape;386;p14"/>
            <p:cNvSpPr/>
            <p:nvPr/>
          </p:nvSpPr>
          <p:spPr>
            <a:xfrm>
              <a:off x="680407" y="966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387" name="Google Shape;387;p14"/>
            <p:cNvSpPr/>
            <p:nvPr/>
          </p:nvSpPr>
          <p:spPr>
            <a:xfrm>
              <a:off x="777608" y="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388" name="Google Shape;388;p14"/>
            <p:cNvSpPr/>
            <p:nvPr/>
          </p:nvSpPr>
          <p:spPr>
            <a:xfrm>
              <a:off x="874809" y="966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389" name="Google Shape;389;p14"/>
            <p:cNvSpPr/>
            <p:nvPr/>
          </p:nvSpPr>
          <p:spPr>
            <a:xfrm>
              <a:off x="972010" y="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390" name="Google Shape;390;p14"/>
            <p:cNvSpPr/>
            <p:nvPr/>
          </p:nvSpPr>
          <p:spPr>
            <a:xfrm>
              <a:off x="1069211" y="966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391" name="Google Shape;391;p14"/>
            <p:cNvSpPr/>
            <p:nvPr/>
          </p:nvSpPr>
          <p:spPr>
            <a:xfrm>
              <a:off x="1166412" y="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392" name="Google Shape;392;p14"/>
            <p:cNvSpPr/>
            <p:nvPr/>
          </p:nvSpPr>
          <p:spPr>
            <a:xfrm>
              <a:off x="1263613" y="966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393" name="Google Shape;393;p14"/>
            <p:cNvSpPr/>
            <p:nvPr/>
          </p:nvSpPr>
          <p:spPr>
            <a:xfrm>
              <a:off x="1360814" y="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394" name="Google Shape;394;p14"/>
            <p:cNvSpPr/>
            <p:nvPr/>
          </p:nvSpPr>
          <p:spPr>
            <a:xfrm>
              <a:off x="1458015" y="966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395" name="Google Shape;395;p14"/>
            <p:cNvSpPr/>
            <p:nvPr/>
          </p:nvSpPr>
          <p:spPr>
            <a:xfrm>
              <a:off x="1555216" y="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396" name="Google Shape;396;p14"/>
            <p:cNvSpPr/>
            <p:nvPr/>
          </p:nvSpPr>
          <p:spPr>
            <a:xfrm>
              <a:off x="1652417" y="966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397" name="Google Shape;397;p14"/>
            <p:cNvSpPr/>
            <p:nvPr/>
          </p:nvSpPr>
          <p:spPr>
            <a:xfrm>
              <a:off x="1749618" y="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398" name="Google Shape;398;p14"/>
            <p:cNvSpPr/>
            <p:nvPr/>
          </p:nvSpPr>
          <p:spPr>
            <a:xfrm>
              <a:off x="1846819" y="966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399" name="Google Shape;399;p14"/>
            <p:cNvSpPr/>
            <p:nvPr/>
          </p:nvSpPr>
          <p:spPr>
            <a:xfrm>
              <a:off x="1944020" y="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400" name="Google Shape;400;p14"/>
            <p:cNvSpPr/>
            <p:nvPr/>
          </p:nvSpPr>
          <p:spPr>
            <a:xfrm>
              <a:off x="2041221" y="966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401" name="Google Shape;401;p14"/>
            <p:cNvSpPr/>
            <p:nvPr/>
          </p:nvSpPr>
          <p:spPr>
            <a:xfrm>
              <a:off x="2138422" y="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402" name="Google Shape;402;p14"/>
            <p:cNvSpPr/>
            <p:nvPr/>
          </p:nvSpPr>
          <p:spPr>
            <a:xfrm>
              <a:off x="2235623" y="966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403" name="Google Shape;403;p14"/>
            <p:cNvSpPr/>
            <p:nvPr/>
          </p:nvSpPr>
          <p:spPr>
            <a:xfrm>
              <a:off x="2332824" y="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404" name="Google Shape;404;p14"/>
            <p:cNvSpPr/>
            <p:nvPr/>
          </p:nvSpPr>
          <p:spPr>
            <a:xfrm>
              <a:off x="2430025" y="966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405" name="Google Shape;405;p14"/>
            <p:cNvSpPr/>
            <p:nvPr/>
          </p:nvSpPr>
          <p:spPr>
            <a:xfrm>
              <a:off x="2527226" y="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406" name="Google Shape;406;p14"/>
            <p:cNvSpPr/>
            <p:nvPr/>
          </p:nvSpPr>
          <p:spPr>
            <a:xfrm>
              <a:off x="2624427" y="966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407" name="Google Shape;407;p14"/>
            <p:cNvSpPr/>
            <p:nvPr/>
          </p:nvSpPr>
          <p:spPr>
            <a:xfrm>
              <a:off x="2721628" y="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408" name="Google Shape;408;p14"/>
            <p:cNvSpPr/>
            <p:nvPr/>
          </p:nvSpPr>
          <p:spPr>
            <a:xfrm>
              <a:off x="2818829" y="966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409" name="Google Shape;409;p14"/>
            <p:cNvSpPr/>
            <p:nvPr/>
          </p:nvSpPr>
          <p:spPr>
            <a:xfrm>
              <a:off x="2916030" y="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410" name="Google Shape;410;p14"/>
            <p:cNvSpPr/>
            <p:nvPr/>
          </p:nvSpPr>
          <p:spPr>
            <a:xfrm>
              <a:off x="3013231" y="966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411" name="Google Shape;411;p14"/>
            <p:cNvSpPr/>
            <p:nvPr/>
          </p:nvSpPr>
          <p:spPr>
            <a:xfrm>
              <a:off x="3106832" y="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412" name="Google Shape;412;p14"/>
            <p:cNvSpPr/>
            <p:nvPr/>
          </p:nvSpPr>
          <p:spPr>
            <a:xfrm>
              <a:off x="0" y="193267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413" name="Google Shape;413;p14"/>
            <p:cNvSpPr/>
            <p:nvPr/>
          </p:nvSpPr>
          <p:spPr>
            <a:xfrm>
              <a:off x="97201" y="2899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414" name="Google Shape;414;p14"/>
            <p:cNvSpPr/>
            <p:nvPr/>
          </p:nvSpPr>
          <p:spPr>
            <a:xfrm>
              <a:off x="194402" y="193267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415" name="Google Shape;415;p14"/>
            <p:cNvSpPr/>
            <p:nvPr/>
          </p:nvSpPr>
          <p:spPr>
            <a:xfrm>
              <a:off x="291603" y="2899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416" name="Google Shape;416;p14"/>
            <p:cNvSpPr/>
            <p:nvPr/>
          </p:nvSpPr>
          <p:spPr>
            <a:xfrm>
              <a:off x="388804" y="193267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417" name="Google Shape;417;p14"/>
            <p:cNvSpPr/>
            <p:nvPr/>
          </p:nvSpPr>
          <p:spPr>
            <a:xfrm>
              <a:off x="486005" y="2899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418" name="Google Shape;418;p14"/>
            <p:cNvSpPr/>
            <p:nvPr/>
          </p:nvSpPr>
          <p:spPr>
            <a:xfrm>
              <a:off x="583206" y="193267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419" name="Google Shape;419;p14"/>
            <p:cNvSpPr/>
            <p:nvPr/>
          </p:nvSpPr>
          <p:spPr>
            <a:xfrm>
              <a:off x="680407" y="2899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420" name="Google Shape;420;p14"/>
            <p:cNvSpPr/>
            <p:nvPr/>
          </p:nvSpPr>
          <p:spPr>
            <a:xfrm>
              <a:off x="777608" y="193267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421" name="Google Shape;421;p14"/>
            <p:cNvSpPr/>
            <p:nvPr/>
          </p:nvSpPr>
          <p:spPr>
            <a:xfrm>
              <a:off x="874809" y="2899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422" name="Google Shape;422;p14"/>
            <p:cNvSpPr/>
            <p:nvPr/>
          </p:nvSpPr>
          <p:spPr>
            <a:xfrm>
              <a:off x="972010" y="193267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423" name="Google Shape;423;p14"/>
            <p:cNvSpPr/>
            <p:nvPr/>
          </p:nvSpPr>
          <p:spPr>
            <a:xfrm>
              <a:off x="1069211" y="2899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424" name="Google Shape;424;p14"/>
            <p:cNvSpPr/>
            <p:nvPr/>
          </p:nvSpPr>
          <p:spPr>
            <a:xfrm>
              <a:off x="1166412" y="193267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425" name="Google Shape;425;p14"/>
            <p:cNvSpPr/>
            <p:nvPr/>
          </p:nvSpPr>
          <p:spPr>
            <a:xfrm>
              <a:off x="1263613" y="2899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426" name="Google Shape;426;p14"/>
            <p:cNvSpPr/>
            <p:nvPr/>
          </p:nvSpPr>
          <p:spPr>
            <a:xfrm>
              <a:off x="1360814" y="193267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427" name="Google Shape;427;p14"/>
            <p:cNvSpPr/>
            <p:nvPr/>
          </p:nvSpPr>
          <p:spPr>
            <a:xfrm>
              <a:off x="1458015" y="2899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428" name="Google Shape;428;p14"/>
            <p:cNvSpPr/>
            <p:nvPr/>
          </p:nvSpPr>
          <p:spPr>
            <a:xfrm>
              <a:off x="1555216" y="193267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429" name="Google Shape;429;p14"/>
            <p:cNvSpPr/>
            <p:nvPr/>
          </p:nvSpPr>
          <p:spPr>
            <a:xfrm>
              <a:off x="1652417" y="2899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430" name="Google Shape;430;p14"/>
            <p:cNvSpPr/>
            <p:nvPr/>
          </p:nvSpPr>
          <p:spPr>
            <a:xfrm>
              <a:off x="1749618" y="193267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431" name="Google Shape;431;p14"/>
            <p:cNvSpPr/>
            <p:nvPr/>
          </p:nvSpPr>
          <p:spPr>
            <a:xfrm>
              <a:off x="1846819" y="2899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432" name="Google Shape;432;p14"/>
            <p:cNvSpPr/>
            <p:nvPr/>
          </p:nvSpPr>
          <p:spPr>
            <a:xfrm>
              <a:off x="1944020" y="193267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433" name="Google Shape;433;p14"/>
            <p:cNvSpPr/>
            <p:nvPr/>
          </p:nvSpPr>
          <p:spPr>
            <a:xfrm>
              <a:off x="2041221" y="2899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434" name="Google Shape;434;p14"/>
            <p:cNvSpPr/>
            <p:nvPr/>
          </p:nvSpPr>
          <p:spPr>
            <a:xfrm>
              <a:off x="2138422" y="193267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435" name="Google Shape;435;p14"/>
            <p:cNvSpPr/>
            <p:nvPr/>
          </p:nvSpPr>
          <p:spPr>
            <a:xfrm>
              <a:off x="2235623" y="2899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436" name="Google Shape;436;p14"/>
            <p:cNvSpPr/>
            <p:nvPr/>
          </p:nvSpPr>
          <p:spPr>
            <a:xfrm>
              <a:off x="2332824" y="193267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437" name="Google Shape;437;p14"/>
            <p:cNvSpPr/>
            <p:nvPr/>
          </p:nvSpPr>
          <p:spPr>
            <a:xfrm>
              <a:off x="2430025" y="2899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438" name="Google Shape;438;p14"/>
            <p:cNvSpPr/>
            <p:nvPr/>
          </p:nvSpPr>
          <p:spPr>
            <a:xfrm>
              <a:off x="2527226" y="193267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439" name="Google Shape;439;p14"/>
            <p:cNvSpPr/>
            <p:nvPr/>
          </p:nvSpPr>
          <p:spPr>
            <a:xfrm>
              <a:off x="2624427" y="2899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440" name="Google Shape;440;p14"/>
            <p:cNvSpPr/>
            <p:nvPr/>
          </p:nvSpPr>
          <p:spPr>
            <a:xfrm>
              <a:off x="2721628" y="193267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441" name="Google Shape;441;p14"/>
            <p:cNvSpPr/>
            <p:nvPr/>
          </p:nvSpPr>
          <p:spPr>
            <a:xfrm>
              <a:off x="2818829" y="2899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442" name="Google Shape;442;p14"/>
            <p:cNvSpPr/>
            <p:nvPr/>
          </p:nvSpPr>
          <p:spPr>
            <a:xfrm>
              <a:off x="2916030" y="193267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443" name="Google Shape;443;p14"/>
            <p:cNvSpPr/>
            <p:nvPr/>
          </p:nvSpPr>
          <p:spPr>
            <a:xfrm>
              <a:off x="3013231" y="2899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444" name="Google Shape;444;p14"/>
            <p:cNvSpPr/>
            <p:nvPr/>
          </p:nvSpPr>
          <p:spPr>
            <a:xfrm>
              <a:off x="3106832" y="193267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445" name="Google Shape;445;p14"/>
            <p:cNvSpPr/>
            <p:nvPr/>
          </p:nvSpPr>
          <p:spPr>
            <a:xfrm>
              <a:off x="0" y="3865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446" name="Google Shape;446;p14"/>
            <p:cNvSpPr/>
            <p:nvPr/>
          </p:nvSpPr>
          <p:spPr>
            <a:xfrm>
              <a:off x="97201" y="483167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447" name="Google Shape;447;p14"/>
            <p:cNvSpPr/>
            <p:nvPr/>
          </p:nvSpPr>
          <p:spPr>
            <a:xfrm>
              <a:off x="194402" y="3865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448" name="Google Shape;448;p14"/>
            <p:cNvSpPr/>
            <p:nvPr/>
          </p:nvSpPr>
          <p:spPr>
            <a:xfrm>
              <a:off x="291603" y="483167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449" name="Google Shape;449;p14"/>
            <p:cNvSpPr/>
            <p:nvPr/>
          </p:nvSpPr>
          <p:spPr>
            <a:xfrm>
              <a:off x="388804" y="3865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450" name="Google Shape;450;p14"/>
            <p:cNvSpPr/>
            <p:nvPr/>
          </p:nvSpPr>
          <p:spPr>
            <a:xfrm>
              <a:off x="486005" y="483167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451" name="Google Shape;451;p14"/>
            <p:cNvSpPr/>
            <p:nvPr/>
          </p:nvSpPr>
          <p:spPr>
            <a:xfrm>
              <a:off x="583206" y="3865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452" name="Google Shape;452;p14"/>
            <p:cNvSpPr/>
            <p:nvPr/>
          </p:nvSpPr>
          <p:spPr>
            <a:xfrm>
              <a:off x="680407" y="483167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453" name="Google Shape;453;p14"/>
            <p:cNvSpPr/>
            <p:nvPr/>
          </p:nvSpPr>
          <p:spPr>
            <a:xfrm>
              <a:off x="777608" y="3865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454" name="Google Shape;454;p14"/>
            <p:cNvSpPr/>
            <p:nvPr/>
          </p:nvSpPr>
          <p:spPr>
            <a:xfrm>
              <a:off x="874809" y="483167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455" name="Google Shape;455;p14"/>
            <p:cNvSpPr/>
            <p:nvPr/>
          </p:nvSpPr>
          <p:spPr>
            <a:xfrm>
              <a:off x="972010" y="3865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456" name="Google Shape;456;p14"/>
            <p:cNvSpPr/>
            <p:nvPr/>
          </p:nvSpPr>
          <p:spPr>
            <a:xfrm>
              <a:off x="1069211" y="483167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457" name="Google Shape;457;p14"/>
            <p:cNvSpPr/>
            <p:nvPr/>
          </p:nvSpPr>
          <p:spPr>
            <a:xfrm>
              <a:off x="1166412" y="3865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458" name="Google Shape;458;p14"/>
            <p:cNvSpPr/>
            <p:nvPr/>
          </p:nvSpPr>
          <p:spPr>
            <a:xfrm>
              <a:off x="1263613" y="483167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459" name="Google Shape;459;p14"/>
            <p:cNvSpPr/>
            <p:nvPr/>
          </p:nvSpPr>
          <p:spPr>
            <a:xfrm>
              <a:off x="1360814" y="3865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460" name="Google Shape;460;p14"/>
            <p:cNvSpPr/>
            <p:nvPr/>
          </p:nvSpPr>
          <p:spPr>
            <a:xfrm>
              <a:off x="1458015" y="483167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461" name="Google Shape;461;p14"/>
            <p:cNvSpPr/>
            <p:nvPr/>
          </p:nvSpPr>
          <p:spPr>
            <a:xfrm>
              <a:off x="1555216" y="3865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462" name="Google Shape;462;p14"/>
            <p:cNvSpPr/>
            <p:nvPr/>
          </p:nvSpPr>
          <p:spPr>
            <a:xfrm>
              <a:off x="1652417" y="483167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463" name="Google Shape;463;p14"/>
            <p:cNvSpPr/>
            <p:nvPr/>
          </p:nvSpPr>
          <p:spPr>
            <a:xfrm>
              <a:off x="1749618" y="3865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464" name="Google Shape;464;p14"/>
            <p:cNvSpPr/>
            <p:nvPr/>
          </p:nvSpPr>
          <p:spPr>
            <a:xfrm>
              <a:off x="1846819" y="483167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465" name="Google Shape;465;p14"/>
            <p:cNvSpPr/>
            <p:nvPr/>
          </p:nvSpPr>
          <p:spPr>
            <a:xfrm>
              <a:off x="1944020" y="3865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466" name="Google Shape;466;p14"/>
            <p:cNvSpPr/>
            <p:nvPr/>
          </p:nvSpPr>
          <p:spPr>
            <a:xfrm>
              <a:off x="2041221" y="483167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467" name="Google Shape;467;p14"/>
            <p:cNvSpPr/>
            <p:nvPr/>
          </p:nvSpPr>
          <p:spPr>
            <a:xfrm>
              <a:off x="2138422" y="3865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468" name="Google Shape;468;p14"/>
            <p:cNvSpPr/>
            <p:nvPr/>
          </p:nvSpPr>
          <p:spPr>
            <a:xfrm>
              <a:off x="2235623" y="483167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469" name="Google Shape;469;p14"/>
            <p:cNvSpPr/>
            <p:nvPr/>
          </p:nvSpPr>
          <p:spPr>
            <a:xfrm>
              <a:off x="2332824" y="3865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470" name="Google Shape;470;p14"/>
            <p:cNvSpPr/>
            <p:nvPr/>
          </p:nvSpPr>
          <p:spPr>
            <a:xfrm>
              <a:off x="2430025" y="483167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471" name="Google Shape;471;p14"/>
            <p:cNvSpPr/>
            <p:nvPr/>
          </p:nvSpPr>
          <p:spPr>
            <a:xfrm>
              <a:off x="2527226" y="3865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472" name="Google Shape;472;p14"/>
            <p:cNvSpPr/>
            <p:nvPr/>
          </p:nvSpPr>
          <p:spPr>
            <a:xfrm>
              <a:off x="2624427" y="483167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473" name="Google Shape;473;p14"/>
            <p:cNvSpPr/>
            <p:nvPr/>
          </p:nvSpPr>
          <p:spPr>
            <a:xfrm>
              <a:off x="2721628" y="3865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474" name="Google Shape;474;p14"/>
            <p:cNvSpPr/>
            <p:nvPr/>
          </p:nvSpPr>
          <p:spPr>
            <a:xfrm>
              <a:off x="2818829" y="483167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475" name="Google Shape;475;p14"/>
            <p:cNvSpPr/>
            <p:nvPr/>
          </p:nvSpPr>
          <p:spPr>
            <a:xfrm>
              <a:off x="2916030" y="3865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476" name="Google Shape;476;p14"/>
            <p:cNvSpPr/>
            <p:nvPr/>
          </p:nvSpPr>
          <p:spPr>
            <a:xfrm>
              <a:off x="3013231" y="483167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477" name="Google Shape;477;p14"/>
            <p:cNvSpPr/>
            <p:nvPr/>
          </p:nvSpPr>
          <p:spPr>
            <a:xfrm>
              <a:off x="3106832" y="3865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478" name="Google Shape;478;p14"/>
            <p:cNvSpPr/>
            <p:nvPr/>
          </p:nvSpPr>
          <p:spPr>
            <a:xfrm>
              <a:off x="0" y="5798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479" name="Google Shape;479;p14"/>
            <p:cNvSpPr/>
            <p:nvPr/>
          </p:nvSpPr>
          <p:spPr>
            <a:xfrm>
              <a:off x="97201" y="6764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480" name="Google Shape;480;p14"/>
            <p:cNvSpPr/>
            <p:nvPr/>
          </p:nvSpPr>
          <p:spPr>
            <a:xfrm>
              <a:off x="194402" y="5798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481" name="Google Shape;481;p14"/>
            <p:cNvSpPr/>
            <p:nvPr/>
          </p:nvSpPr>
          <p:spPr>
            <a:xfrm>
              <a:off x="291603" y="6764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482" name="Google Shape;482;p14"/>
            <p:cNvSpPr/>
            <p:nvPr/>
          </p:nvSpPr>
          <p:spPr>
            <a:xfrm>
              <a:off x="388804" y="5798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483" name="Google Shape;483;p14"/>
            <p:cNvSpPr/>
            <p:nvPr/>
          </p:nvSpPr>
          <p:spPr>
            <a:xfrm>
              <a:off x="486005" y="6764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484" name="Google Shape;484;p14"/>
            <p:cNvSpPr/>
            <p:nvPr/>
          </p:nvSpPr>
          <p:spPr>
            <a:xfrm>
              <a:off x="583206" y="5798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485" name="Google Shape;485;p14"/>
            <p:cNvSpPr/>
            <p:nvPr/>
          </p:nvSpPr>
          <p:spPr>
            <a:xfrm>
              <a:off x="680407" y="6764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486" name="Google Shape;486;p14"/>
            <p:cNvSpPr/>
            <p:nvPr/>
          </p:nvSpPr>
          <p:spPr>
            <a:xfrm>
              <a:off x="777608" y="5798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487" name="Google Shape;487;p14"/>
            <p:cNvSpPr/>
            <p:nvPr/>
          </p:nvSpPr>
          <p:spPr>
            <a:xfrm>
              <a:off x="874809" y="6764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488" name="Google Shape;488;p14"/>
            <p:cNvSpPr/>
            <p:nvPr/>
          </p:nvSpPr>
          <p:spPr>
            <a:xfrm>
              <a:off x="972010" y="5798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489" name="Google Shape;489;p14"/>
            <p:cNvSpPr/>
            <p:nvPr/>
          </p:nvSpPr>
          <p:spPr>
            <a:xfrm>
              <a:off x="1069211" y="6764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490" name="Google Shape;490;p14"/>
            <p:cNvSpPr/>
            <p:nvPr/>
          </p:nvSpPr>
          <p:spPr>
            <a:xfrm>
              <a:off x="1166412" y="5798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491" name="Google Shape;491;p14"/>
            <p:cNvSpPr/>
            <p:nvPr/>
          </p:nvSpPr>
          <p:spPr>
            <a:xfrm>
              <a:off x="1263613" y="6764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492" name="Google Shape;492;p14"/>
            <p:cNvSpPr/>
            <p:nvPr/>
          </p:nvSpPr>
          <p:spPr>
            <a:xfrm>
              <a:off x="1360814" y="5798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493" name="Google Shape;493;p14"/>
            <p:cNvSpPr/>
            <p:nvPr/>
          </p:nvSpPr>
          <p:spPr>
            <a:xfrm>
              <a:off x="1458015" y="6764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494" name="Google Shape;494;p14"/>
            <p:cNvSpPr/>
            <p:nvPr/>
          </p:nvSpPr>
          <p:spPr>
            <a:xfrm>
              <a:off x="1555216" y="5798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495" name="Google Shape;495;p14"/>
            <p:cNvSpPr/>
            <p:nvPr/>
          </p:nvSpPr>
          <p:spPr>
            <a:xfrm>
              <a:off x="1652417" y="6764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496" name="Google Shape;496;p14"/>
            <p:cNvSpPr/>
            <p:nvPr/>
          </p:nvSpPr>
          <p:spPr>
            <a:xfrm>
              <a:off x="1749618" y="5798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497" name="Google Shape;497;p14"/>
            <p:cNvSpPr/>
            <p:nvPr/>
          </p:nvSpPr>
          <p:spPr>
            <a:xfrm>
              <a:off x="1846819" y="6764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498" name="Google Shape;498;p14"/>
            <p:cNvSpPr/>
            <p:nvPr/>
          </p:nvSpPr>
          <p:spPr>
            <a:xfrm>
              <a:off x="1944020" y="5798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499" name="Google Shape;499;p14"/>
            <p:cNvSpPr/>
            <p:nvPr/>
          </p:nvSpPr>
          <p:spPr>
            <a:xfrm>
              <a:off x="2041221" y="6764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500" name="Google Shape;500;p14"/>
            <p:cNvSpPr/>
            <p:nvPr/>
          </p:nvSpPr>
          <p:spPr>
            <a:xfrm>
              <a:off x="2138422" y="5798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501" name="Google Shape;501;p14"/>
            <p:cNvSpPr/>
            <p:nvPr/>
          </p:nvSpPr>
          <p:spPr>
            <a:xfrm>
              <a:off x="2235623" y="6764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502" name="Google Shape;502;p14"/>
            <p:cNvSpPr/>
            <p:nvPr/>
          </p:nvSpPr>
          <p:spPr>
            <a:xfrm>
              <a:off x="2332824" y="5798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503" name="Google Shape;503;p14"/>
            <p:cNvSpPr/>
            <p:nvPr/>
          </p:nvSpPr>
          <p:spPr>
            <a:xfrm>
              <a:off x="2430025" y="6764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504" name="Google Shape;504;p14"/>
            <p:cNvSpPr/>
            <p:nvPr/>
          </p:nvSpPr>
          <p:spPr>
            <a:xfrm>
              <a:off x="2527226" y="5798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505" name="Google Shape;505;p14"/>
            <p:cNvSpPr/>
            <p:nvPr/>
          </p:nvSpPr>
          <p:spPr>
            <a:xfrm>
              <a:off x="2624427" y="6764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506" name="Google Shape;506;p14"/>
            <p:cNvSpPr/>
            <p:nvPr/>
          </p:nvSpPr>
          <p:spPr>
            <a:xfrm>
              <a:off x="2721628" y="5798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507" name="Google Shape;507;p14"/>
            <p:cNvSpPr/>
            <p:nvPr/>
          </p:nvSpPr>
          <p:spPr>
            <a:xfrm>
              <a:off x="2818829" y="6764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508" name="Google Shape;508;p14"/>
            <p:cNvSpPr/>
            <p:nvPr/>
          </p:nvSpPr>
          <p:spPr>
            <a:xfrm>
              <a:off x="2916030" y="5798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509" name="Google Shape;509;p14"/>
            <p:cNvSpPr/>
            <p:nvPr/>
          </p:nvSpPr>
          <p:spPr>
            <a:xfrm>
              <a:off x="3013231" y="6764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510" name="Google Shape;510;p14"/>
            <p:cNvSpPr/>
            <p:nvPr/>
          </p:nvSpPr>
          <p:spPr>
            <a:xfrm>
              <a:off x="3106832" y="5798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511" name="Google Shape;511;p14"/>
            <p:cNvSpPr/>
            <p:nvPr/>
          </p:nvSpPr>
          <p:spPr>
            <a:xfrm>
              <a:off x="0" y="7730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512" name="Google Shape;512;p14"/>
            <p:cNvSpPr/>
            <p:nvPr/>
          </p:nvSpPr>
          <p:spPr>
            <a:xfrm>
              <a:off x="97201" y="8697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513" name="Google Shape;513;p14"/>
            <p:cNvSpPr/>
            <p:nvPr/>
          </p:nvSpPr>
          <p:spPr>
            <a:xfrm>
              <a:off x="194402" y="7730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514" name="Google Shape;514;p14"/>
            <p:cNvSpPr/>
            <p:nvPr/>
          </p:nvSpPr>
          <p:spPr>
            <a:xfrm>
              <a:off x="291603" y="8697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515" name="Google Shape;515;p14"/>
            <p:cNvSpPr/>
            <p:nvPr/>
          </p:nvSpPr>
          <p:spPr>
            <a:xfrm>
              <a:off x="388804" y="7730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516" name="Google Shape;516;p14"/>
            <p:cNvSpPr/>
            <p:nvPr/>
          </p:nvSpPr>
          <p:spPr>
            <a:xfrm>
              <a:off x="486005" y="8697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517" name="Google Shape;517;p14"/>
            <p:cNvSpPr/>
            <p:nvPr/>
          </p:nvSpPr>
          <p:spPr>
            <a:xfrm>
              <a:off x="583206" y="7730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518" name="Google Shape;518;p14"/>
            <p:cNvSpPr/>
            <p:nvPr/>
          </p:nvSpPr>
          <p:spPr>
            <a:xfrm>
              <a:off x="680407" y="8697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519" name="Google Shape;519;p14"/>
            <p:cNvSpPr/>
            <p:nvPr/>
          </p:nvSpPr>
          <p:spPr>
            <a:xfrm>
              <a:off x="777608" y="7730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520" name="Google Shape;520;p14"/>
            <p:cNvSpPr/>
            <p:nvPr/>
          </p:nvSpPr>
          <p:spPr>
            <a:xfrm>
              <a:off x="874809" y="8697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521" name="Google Shape;521;p14"/>
            <p:cNvSpPr/>
            <p:nvPr/>
          </p:nvSpPr>
          <p:spPr>
            <a:xfrm>
              <a:off x="972010" y="7730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522" name="Google Shape;522;p14"/>
            <p:cNvSpPr/>
            <p:nvPr/>
          </p:nvSpPr>
          <p:spPr>
            <a:xfrm>
              <a:off x="1069211" y="8697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523" name="Google Shape;523;p14"/>
            <p:cNvSpPr/>
            <p:nvPr/>
          </p:nvSpPr>
          <p:spPr>
            <a:xfrm>
              <a:off x="1166412" y="7730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524" name="Google Shape;524;p14"/>
            <p:cNvSpPr/>
            <p:nvPr/>
          </p:nvSpPr>
          <p:spPr>
            <a:xfrm>
              <a:off x="1263613" y="8697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525" name="Google Shape;525;p14"/>
            <p:cNvSpPr/>
            <p:nvPr/>
          </p:nvSpPr>
          <p:spPr>
            <a:xfrm>
              <a:off x="1360814" y="7730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526" name="Google Shape;526;p14"/>
            <p:cNvSpPr/>
            <p:nvPr/>
          </p:nvSpPr>
          <p:spPr>
            <a:xfrm>
              <a:off x="1458015" y="8697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527" name="Google Shape;527;p14"/>
            <p:cNvSpPr/>
            <p:nvPr/>
          </p:nvSpPr>
          <p:spPr>
            <a:xfrm>
              <a:off x="1555216" y="7730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528" name="Google Shape;528;p14"/>
            <p:cNvSpPr/>
            <p:nvPr/>
          </p:nvSpPr>
          <p:spPr>
            <a:xfrm>
              <a:off x="1652417" y="8697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529" name="Google Shape;529;p14"/>
            <p:cNvSpPr/>
            <p:nvPr/>
          </p:nvSpPr>
          <p:spPr>
            <a:xfrm>
              <a:off x="1749618" y="7730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530" name="Google Shape;530;p14"/>
            <p:cNvSpPr/>
            <p:nvPr/>
          </p:nvSpPr>
          <p:spPr>
            <a:xfrm>
              <a:off x="1846819" y="8697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531" name="Google Shape;531;p14"/>
            <p:cNvSpPr/>
            <p:nvPr/>
          </p:nvSpPr>
          <p:spPr>
            <a:xfrm>
              <a:off x="1944020" y="7730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532" name="Google Shape;532;p14"/>
            <p:cNvSpPr/>
            <p:nvPr/>
          </p:nvSpPr>
          <p:spPr>
            <a:xfrm>
              <a:off x="2041221" y="8697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533" name="Google Shape;533;p14"/>
            <p:cNvSpPr/>
            <p:nvPr/>
          </p:nvSpPr>
          <p:spPr>
            <a:xfrm>
              <a:off x="2138422" y="7730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534" name="Google Shape;534;p14"/>
            <p:cNvSpPr/>
            <p:nvPr/>
          </p:nvSpPr>
          <p:spPr>
            <a:xfrm>
              <a:off x="2235623" y="8697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535" name="Google Shape;535;p14"/>
            <p:cNvSpPr/>
            <p:nvPr/>
          </p:nvSpPr>
          <p:spPr>
            <a:xfrm>
              <a:off x="2332824" y="7730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536" name="Google Shape;536;p14"/>
            <p:cNvSpPr/>
            <p:nvPr/>
          </p:nvSpPr>
          <p:spPr>
            <a:xfrm>
              <a:off x="2430025" y="8697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537" name="Google Shape;537;p14"/>
            <p:cNvSpPr/>
            <p:nvPr/>
          </p:nvSpPr>
          <p:spPr>
            <a:xfrm>
              <a:off x="2527226" y="7730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538" name="Google Shape;538;p14"/>
            <p:cNvSpPr/>
            <p:nvPr/>
          </p:nvSpPr>
          <p:spPr>
            <a:xfrm>
              <a:off x="2624427" y="8697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539" name="Google Shape;539;p14"/>
            <p:cNvSpPr/>
            <p:nvPr/>
          </p:nvSpPr>
          <p:spPr>
            <a:xfrm>
              <a:off x="2721628" y="7730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540" name="Google Shape;540;p14"/>
            <p:cNvSpPr/>
            <p:nvPr/>
          </p:nvSpPr>
          <p:spPr>
            <a:xfrm>
              <a:off x="2818829" y="8697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541" name="Google Shape;541;p14"/>
            <p:cNvSpPr/>
            <p:nvPr/>
          </p:nvSpPr>
          <p:spPr>
            <a:xfrm>
              <a:off x="2916030" y="7730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542" name="Google Shape;542;p14"/>
            <p:cNvSpPr/>
            <p:nvPr/>
          </p:nvSpPr>
          <p:spPr>
            <a:xfrm>
              <a:off x="3013231" y="8697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543" name="Google Shape;543;p14"/>
            <p:cNvSpPr/>
            <p:nvPr/>
          </p:nvSpPr>
          <p:spPr>
            <a:xfrm>
              <a:off x="3106832" y="7730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544" name="Google Shape;544;p14"/>
            <p:cNvSpPr/>
            <p:nvPr/>
          </p:nvSpPr>
          <p:spPr>
            <a:xfrm>
              <a:off x="0" y="9663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545" name="Google Shape;545;p14"/>
            <p:cNvSpPr/>
            <p:nvPr/>
          </p:nvSpPr>
          <p:spPr>
            <a:xfrm>
              <a:off x="97201" y="10629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546" name="Google Shape;546;p14"/>
            <p:cNvSpPr/>
            <p:nvPr/>
          </p:nvSpPr>
          <p:spPr>
            <a:xfrm>
              <a:off x="194402" y="9663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547" name="Google Shape;547;p14"/>
            <p:cNvSpPr/>
            <p:nvPr/>
          </p:nvSpPr>
          <p:spPr>
            <a:xfrm>
              <a:off x="291603" y="10629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548" name="Google Shape;548;p14"/>
            <p:cNvSpPr/>
            <p:nvPr/>
          </p:nvSpPr>
          <p:spPr>
            <a:xfrm>
              <a:off x="388804" y="9663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549" name="Google Shape;549;p14"/>
            <p:cNvSpPr/>
            <p:nvPr/>
          </p:nvSpPr>
          <p:spPr>
            <a:xfrm>
              <a:off x="486005" y="10629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550" name="Google Shape;550;p14"/>
            <p:cNvSpPr/>
            <p:nvPr/>
          </p:nvSpPr>
          <p:spPr>
            <a:xfrm>
              <a:off x="583206" y="9663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551" name="Google Shape;551;p14"/>
            <p:cNvSpPr/>
            <p:nvPr/>
          </p:nvSpPr>
          <p:spPr>
            <a:xfrm>
              <a:off x="680407" y="10629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552" name="Google Shape;552;p14"/>
            <p:cNvSpPr/>
            <p:nvPr/>
          </p:nvSpPr>
          <p:spPr>
            <a:xfrm>
              <a:off x="777608" y="9663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553" name="Google Shape;553;p14"/>
            <p:cNvSpPr/>
            <p:nvPr/>
          </p:nvSpPr>
          <p:spPr>
            <a:xfrm>
              <a:off x="874809" y="10629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554" name="Google Shape;554;p14"/>
            <p:cNvSpPr/>
            <p:nvPr/>
          </p:nvSpPr>
          <p:spPr>
            <a:xfrm>
              <a:off x="972010" y="9663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555" name="Google Shape;555;p14"/>
            <p:cNvSpPr/>
            <p:nvPr/>
          </p:nvSpPr>
          <p:spPr>
            <a:xfrm>
              <a:off x="1069211" y="10629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556" name="Google Shape;556;p14"/>
            <p:cNvSpPr/>
            <p:nvPr/>
          </p:nvSpPr>
          <p:spPr>
            <a:xfrm>
              <a:off x="1166412" y="9663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557" name="Google Shape;557;p14"/>
            <p:cNvSpPr/>
            <p:nvPr/>
          </p:nvSpPr>
          <p:spPr>
            <a:xfrm>
              <a:off x="1263613" y="10629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558" name="Google Shape;558;p14"/>
            <p:cNvSpPr/>
            <p:nvPr/>
          </p:nvSpPr>
          <p:spPr>
            <a:xfrm>
              <a:off x="1360814" y="9663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559" name="Google Shape;559;p14"/>
            <p:cNvSpPr/>
            <p:nvPr/>
          </p:nvSpPr>
          <p:spPr>
            <a:xfrm>
              <a:off x="1458015" y="10629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560" name="Google Shape;560;p14"/>
            <p:cNvSpPr/>
            <p:nvPr/>
          </p:nvSpPr>
          <p:spPr>
            <a:xfrm>
              <a:off x="1555216" y="9663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561" name="Google Shape;561;p14"/>
            <p:cNvSpPr/>
            <p:nvPr/>
          </p:nvSpPr>
          <p:spPr>
            <a:xfrm>
              <a:off x="1652417" y="10629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562" name="Google Shape;562;p14"/>
            <p:cNvSpPr/>
            <p:nvPr/>
          </p:nvSpPr>
          <p:spPr>
            <a:xfrm>
              <a:off x="1749618" y="9663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563" name="Google Shape;563;p14"/>
            <p:cNvSpPr/>
            <p:nvPr/>
          </p:nvSpPr>
          <p:spPr>
            <a:xfrm>
              <a:off x="1846819" y="10629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564" name="Google Shape;564;p14"/>
            <p:cNvSpPr/>
            <p:nvPr/>
          </p:nvSpPr>
          <p:spPr>
            <a:xfrm>
              <a:off x="1944020" y="9663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565" name="Google Shape;565;p14"/>
            <p:cNvSpPr/>
            <p:nvPr/>
          </p:nvSpPr>
          <p:spPr>
            <a:xfrm>
              <a:off x="2041221" y="10629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566" name="Google Shape;566;p14"/>
            <p:cNvSpPr/>
            <p:nvPr/>
          </p:nvSpPr>
          <p:spPr>
            <a:xfrm>
              <a:off x="2138422" y="9663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567" name="Google Shape;567;p14"/>
            <p:cNvSpPr/>
            <p:nvPr/>
          </p:nvSpPr>
          <p:spPr>
            <a:xfrm>
              <a:off x="2235623" y="10629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568" name="Google Shape;568;p14"/>
            <p:cNvSpPr/>
            <p:nvPr/>
          </p:nvSpPr>
          <p:spPr>
            <a:xfrm>
              <a:off x="2332824" y="9663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569" name="Google Shape;569;p14"/>
            <p:cNvSpPr/>
            <p:nvPr/>
          </p:nvSpPr>
          <p:spPr>
            <a:xfrm>
              <a:off x="2430025" y="10629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570" name="Google Shape;570;p14"/>
            <p:cNvSpPr/>
            <p:nvPr/>
          </p:nvSpPr>
          <p:spPr>
            <a:xfrm>
              <a:off x="2527226" y="9663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571" name="Google Shape;571;p14"/>
            <p:cNvSpPr/>
            <p:nvPr/>
          </p:nvSpPr>
          <p:spPr>
            <a:xfrm>
              <a:off x="2624427" y="10629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572" name="Google Shape;572;p14"/>
            <p:cNvSpPr/>
            <p:nvPr/>
          </p:nvSpPr>
          <p:spPr>
            <a:xfrm>
              <a:off x="2721628" y="9663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573" name="Google Shape;573;p14"/>
            <p:cNvSpPr/>
            <p:nvPr/>
          </p:nvSpPr>
          <p:spPr>
            <a:xfrm>
              <a:off x="2818829" y="10629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574" name="Google Shape;574;p14"/>
            <p:cNvSpPr/>
            <p:nvPr/>
          </p:nvSpPr>
          <p:spPr>
            <a:xfrm>
              <a:off x="2916030" y="9663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575" name="Google Shape;575;p14"/>
            <p:cNvSpPr/>
            <p:nvPr/>
          </p:nvSpPr>
          <p:spPr>
            <a:xfrm>
              <a:off x="3013231" y="10629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576" name="Google Shape;576;p14"/>
            <p:cNvSpPr/>
            <p:nvPr/>
          </p:nvSpPr>
          <p:spPr>
            <a:xfrm>
              <a:off x="3106832" y="9663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577" name="Google Shape;577;p14"/>
            <p:cNvSpPr/>
            <p:nvPr/>
          </p:nvSpPr>
          <p:spPr>
            <a:xfrm>
              <a:off x="0" y="11596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578" name="Google Shape;578;p14"/>
            <p:cNvSpPr/>
            <p:nvPr/>
          </p:nvSpPr>
          <p:spPr>
            <a:xfrm>
              <a:off x="97201" y="12562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579" name="Google Shape;579;p14"/>
            <p:cNvSpPr/>
            <p:nvPr/>
          </p:nvSpPr>
          <p:spPr>
            <a:xfrm>
              <a:off x="194402" y="11596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580" name="Google Shape;580;p14"/>
            <p:cNvSpPr/>
            <p:nvPr/>
          </p:nvSpPr>
          <p:spPr>
            <a:xfrm>
              <a:off x="291603" y="12562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581" name="Google Shape;581;p14"/>
            <p:cNvSpPr/>
            <p:nvPr/>
          </p:nvSpPr>
          <p:spPr>
            <a:xfrm>
              <a:off x="388804" y="11596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582" name="Google Shape;582;p14"/>
            <p:cNvSpPr/>
            <p:nvPr/>
          </p:nvSpPr>
          <p:spPr>
            <a:xfrm>
              <a:off x="486005" y="12562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583" name="Google Shape;583;p14"/>
            <p:cNvSpPr/>
            <p:nvPr/>
          </p:nvSpPr>
          <p:spPr>
            <a:xfrm>
              <a:off x="583206" y="11596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584" name="Google Shape;584;p14"/>
            <p:cNvSpPr/>
            <p:nvPr/>
          </p:nvSpPr>
          <p:spPr>
            <a:xfrm>
              <a:off x="680407" y="12562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585" name="Google Shape;585;p14"/>
            <p:cNvSpPr/>
            <p:nvPr/>
          </p:nvSpPr>
          <p:spPr>
            <a:xfrm>
              <a:off x="777608" y="11596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586" name="Google Shape;586;p14"/>
            <p:cNvSpPr/>
            <p:nvPr/>
          </p:nvSpPr>
          <p:spPr>
            <a:xfrm>
              <a:off x="874809" y="12562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587" name="Google Shape;587;p14"/>
            <p:cNvSpPr/>
            <p:nvPr/>
          </p:nvSpPr>
          <p:spPr>
            <a:xfrm>
              <a:off x="972010" y="11596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588" name="Google Shape;588;p14"/>
            <p:cNvSpPr/>
            <p:nvPr/>
          </p:nvSpPr>
          <p:spPr>
            <a:xfrm>
              <a:off x="1069211" y="12562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589" name="Google Shape;589;p14"/>
            <p:cNvSpPr/>
            <p:nvPr/>
          </p:nvSpPr>
          <p:spPr>
            <a:xfrm>
              <a:off x="1166412" y="11596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590" name="Google Shape;590;p14"/>
            <p:cNvSpPr/>
            <p:nvPr/>
          </p:nvSpPr>
          <p:spPr>
            <a:xfrm>
              <a:off x="1263613" y="12562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591" name="Google Shape;591;p14"/>
            <p:cNvSpPr/>
            <p:nvPr/>
          </p:nvSpPr>
          <p:spPr>
            <a:xfrm>
              <a:off x="1360814" y="11596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592" name="Google Shape;592;p14"/>
            <p:cNvSpPr/>
            <p:nvPr/>
          </p:nvSpPr>
          <p:spPr>
            <a:xfrm>
              <a:off x="1458015" y="12562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593" name="Google Shape;593;p14"/>
            <p:cNvSpPr/>
            <p:nvPr/>
          </p:nvSpPr>
          <p:spPr>
            <a:xfrm>
              <a:off x="1555216" y="11596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594" name="Google Shape;594;p14"/>
            <p:cNvSpPr/>
            <p:nvPr/>
          </p:nvSpPr>
          <p:spPr>
            <a:xfrm>
              <a:off x="1652417" y="12562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595" name="Google Shape;595;p14"/>
            <p:cNvSpPr/>
            <p:nvPr/>
          </p:nvSpPr>
          <p:spPr>
            <a:xfrm>
              <a:off x="1749618" y="11596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596" name="Google Shape;596;p14"/>
            <p:cNvSpPr/>
            <p:nvPr/>
          </p:nvSpPr>
          <p:spPr>
            <a:xfrm>
              <a:off x="1846819" y="12562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597" name="Google Shape;597;p14"/>
            <p:cNvSpPr/>
            <p:nvPr/>
          </p:nvSpPr>
          <p:spPr>
            <a:xfrm>
              <a:off x="1944020" y="11596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598" name="Google Shape;598;p14"/>
            <p:cNvSpPr/>
            <p:nvPr/>
          </p:nvSpPr>
          <p:spPr>
            <a:xfrm>
              <a:off x="2041221" y="12562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599" name="Google Shape;599;p14"/>
            <p:cNvSpPr/>
            <p:nvPr/>
          </p:nvSpPr>
          <p:spPr>
            <a:xfrm>
              <a:off x="2138422" y="11596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600" name="Google Shape;600;p14"/>
            <p:cNvSpPr/>
            <p:nvPr/>
          </p:nvSpPr>
          <p:spPr>
            <a:xfrm>
              <a:off x="2235623" y="12562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601" name="Google Shape;601;p14"/>
            <p:cNvSpPr/>
            <p:nvPr/>
          </p:nvSpPr>
          <p:spPr>
            <a:xfrm>
              <a:off x="2332824" y="11596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602" name="Google Shape;602;p14"/>
            <p:cNvSpPr/>
            <p:nvPr/>
          </p:nvSpPr>
          <p:spPr>
            <a:xfrm>
              <a:off x="2430025" y="12562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603" name="Google Shape;603;p14"/>
            <p:cNvSpPr/>
            <p:nvPr/>
          </p:nvSpPr>
          <p:spPr>
            <a:xfrm>
              <a:off x="2527226" y="11596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604" name="Google Shape;604;p14"/>
            <p:cNvSpPr/>
            <p:nvPr/>
          </p:nvSpPr>
          <p:spPr>
            <a:xfrm>
              <a:off x="2624427" y="12562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605" name="Google Shape;605;p14"/>
            <p:cNvSpPr/>
            <p:nvPr/>
          </p:nvSpPr>
          <p:spPr>
            <a:xfrm>
              <a:off x="2721628" y="11596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606" name="Google Shape;606;p14"/>
            <p:cNvSpPr/>
            <p:nvPr/>
          </p:nvSpPr>
          <p:spPr>
            <a:xfrm>
              <a:off x="2818829" y="12562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607" name="Google Shape;607;p14"/>
            <p:cNvSpPr/>
            <p:nvPr/>
          </p:nvSpPr>
          <p:spPr>
            <a:xfrm>
              <a:off x="2916030" y="11596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608" name="Google Shape;608;p14"/>
            <p:cNvSpPr/>
            <p:nvPr/>
          </p:nvSpPr>
          <p:spPr>
            <a:xfrm>
              <a:off x="3013231" y="12562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609" name="Google Shape;609;p14"/>
            <p:cNvSpPr/>
            <p:nvPr/>
          </p:nvSpPr>
          <p:spPr>
            <a:xfrm>
              <a:off x="3106832" y="11596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610" name="Google Shape;610;p14"/>
            <p:cNvSpPr/>
            <p:nvPr/>
          </p:nvSpPr>
          <p:spPr>
            <a:xfrm>
              <a:off x="0" y="13528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611" name="Google Shape;611;p14"/>
            <p:cNvSpPr/>
            <p:nvPr/>
          </p:nvSpPr>
          <p:spPr>
            <a:xfrm>
              <a:off x="97201" y="14495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612" name="Google Shape;612;p14"/>
            <p:cNvSpPr/>
            <p:nvPr/>
          </p:nvSpPr>
          <p:spPr>
            <a:xfrm>
              <a:off x="194402" y="13528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613" name="Google Shape;613;p14"/>
            <p:cNvSpPr/>
            <p:nvPr/>
          </p:nvSpPr>
          <p:spPr>
            <a:xfrm>
              <a:off x="291603" y="14495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614" name="Google Shape;614;p14"/>
            <p:cNvSpPr/>
            <p:nvPr/>
          </p:nvSpPr>
          <p:spPr>
            <a:xfrm>
              <a:off x="388804" y="13528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615" name="Google Shape;615;p14"/>
            <p:cNvSpPr/>
            <p:nvPr/>
          </p:nvSpPr>
          <p:spPr>
            <a:xfrm>
              <a:off x="486005" y="14495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616" name="Google Shape;616;p14"/>
            <p:cNvSpPr/>
            <p:nvPr/>
          </p:nvSpPr>
          <p:spPr>
            <a:xfrm>
              <a:off x="583206" y="13528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617" name="Google Shape;617;p14"/>
            <p:cNvSpPr/>
            <p:nvPr/>
          </p:nvSpPr>
          <p:spPr>
            <a:xfrm>
              <a:off x="680407" y="14495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618" name="Google Shape;618;p14"/>
            <p:cNvSpPr/>
            <p:nvPr/>
          </p:nvSpPr>
          <p:spPr>
            <a:xfrm>
              <a:off x="777608" y="13528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619" name="Google Shape;619;p14"/>
            <p:cNvSpPr/>
            <p:nvPr/>
          </p:nvSpPr>
          <p:spPr>
            <a:xfrm>
              <a:off x="874809" y="14495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620" name="Google Shape;620;p14"/>
            <p:cNvSpPr/>
            <p:nvPr/>
          </p:nvSpPr>
          <p:spPr>
            <a:xfrm>
              <a:off x="972010" y="13528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621" name="Google Shape;621;p14"/>
            <p:cNvSpPr/>
            <p:nvPr/>
          </p:nvSpPr>
          <p:spPr>
            <a:xfrm>
              <a:off x="1069211" y="14495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622" name="Google Shape;622;p14"/>
            <p:cNvSpPr/>
            <p:nvPr/>
          </p:nvSpPr>
          <p:spPr>
            <a:xfrm>
              <a:off x="1166412" y="13528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623" name="Google Shape;623;p14"/>
            <p:cNvSpPr/>
            <p:nvPr/>
          </p:nvSpPr>
          <p:spPr>
            <a:xfrm>
              <a:off x="1263613" y="14495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624" name="Google Shape;624;p14"/>
            <p:cNvSpPr/>
            <p:nvPr/>
          </p:nvSpPr>
          <p:spPr>
            <a:xfrm>
              <a:off x="1360814" y="13528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625" name="Google Shape;625;p14"/>
            <p:cNvSpPr/>
            <p:nvPr/>
          </p:nvSpPr>
          <p:spPr>
            <a:xfrm>
              <a:off x="1458015" y="14495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626" name="Google Shape;626;p14"/>
            <p:cNvSpPr/>
            <p:nvPr/>
          </p:nvSpPr>
          <p:spPr>
            <a:xfrm>
              <a:off x="1555216" y="13528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627" name="Google Shape;627;p14"/>
            <p:cNvSpPr/>
            <p:nvPr/>
          </p:nvSpPr>
          <p:spPr>
            <a:xfrm>
              <a:off x="1652417" y="14495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628" name="Google Shape;628;p14"/>
            <p:cNvSpPr/>
            <p:nvPr/>
          </p:nvSpPr>
          <p:spPr>
            <a:xfrm>
              <a:off x="1749618" y="13528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629" name="Google Shape;629;p14"/>
            <p:cNvSpPr/>
            <p:nvPr/>
          </p:nvSpPr>
          <p:spPr>
            <a:xfrm>
              <a:off x="1846819" y="14495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630" name="Google Shape;630;p14"/>
            <p:cNvSpPr/>
            <p:nvPr/>
          </p:nvSpPr>
          <p:spPr>
            <a:xfrm>
              <a:off x="1944020" y="13528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631" name="Google Shape;631;p14"/>
            <p:cNvSpPr/>
            <p:nvPr/>
          </p:nvSpPr>
          <p:spPr>
            <a:xfrm>
              <a:off x="2041221" y="14495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632" name="Google Shape;632;p14"/>
            <p:cNvSpPr/>
            <p:nvPr/>
          </p:nvSpPr>
          <p:spPr>
            <a:xfrm>
              <a:off x="2138422" y="13528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633" name="Google Shape;633;p14"/>
            <p:cNvSpPr/>
            <p:nvPr/>
          </p:nvSpPr>
          <p:spPr>
            <a:xfrm>
              <a:off x="2235623" y="14495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634" name="Google Shape;634;p14"/>
            <p:cNvSpPr/>
            <p:nvPr/>
          </p:nvSpPr>
          <p:spPr>
            <a:xfrm>
              <a:off x="2332824" y="13528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635" name="Google Shape;635;p14"/>
            <p:cNvSpPr/>
            <p:nvPr/>
          </p:nvSpPr>
          <p:spPr>
            <a:xfrm>
              <a:off x="2430025" y="14495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636" name="Google Shape;636;p14"/>
            <p:cNvSpPr/>
            <p:nvPr/>
          </p:nvSpPr>
          <p:spPr>
            <a:xfrm>
              <a:off x="2527226" y="13528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637" name="Google Shape;637;p14"/>
            <p:cNvSpPr/>
            <p:nvPr/>
          </p:nvSpPr>
          <p:spPr>
            <a:xfrm>
              <a:off x="2624427" y="14495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638" name="Google Shape;638;p14"/>
            <p:cNvSpPr/>
            <p:nvPr/>
          </p:nvSpPr>
          <p:spPr>
            <a:xfrm>
              <a:off x="2721628" y="13528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639" name="Google Shape;639;p14"/>
            <p:cNvSpPr/>
            <p:nvPr/>
          </p:nvSpPr>
          <p:spPr>
            <a:xfrm>
              <a:off x="2818829" y="14495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640" name="Google Shape;640;p14"/>
            <p:cNvSpPr/>
            <p:nvPr/>
          </p:nvSpPr>
          <p:spPr>
            <a:xfrm>
              <a:off x="2916030" y="13528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641" name="Google Shape;641;p14"/>
            <p:cNvSpPr/>
            <p:nvPr/>
          </p:nvSpPr>
          <p:spPr>
            <a:xfrm>
              <a:off x="3013231" y="1449500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642" name="Google Shape;642;p14"/>
            <p:cNvSpPr/>
            <p:nvPr/>
          </p:nvSpPr>
          <p:spPr>
            <a:xfrm>
              <a:off x="3106832" y="13528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643" name="Google Shape;643;p14"/>
            <p:cNvSpPr/>
            <p:nvPr/>
          </p:nvSpPr>
          <p:spPr>
            <a:xfrm>
              <a:off x="0" y="15461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644" name="Google Shape;644;p14"/>
            <p:cNvSpPr/>
            <p:nvPr/>
          </p:nvSpPr>
          <p:spPr>
            <a:xfrm>
              <a:off x="97201" y="16427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645" name="Google Shape;645;p14"/>
            <p:cNvSpPr/>
            <p:nvPr/>
          </p:nvSpPr>
          <p:spPr>
            <a:xfrm>
              <a:off x="194402" y="15461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646" name="Google Shape;646;p14"/>
            <p:cNvSpPr/>
            <p:nvPr/>
          </p:nvSpPr>
          <p:spPr>
            <a:xfrm>
              <a:off x="291603" y="16427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647" name="Google Shape;647;p14"/>
            <p:cNvSpPr/>
            <p:nvPr/>
          </p:nvSpPr>
          <p:spPr>
            <a:xfrm>
              <a:off x="388804" y="15461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648" name="Google Shape;648;p14"/>
            <p:cNvSpPr/>
            <p:nvPr/>
          </p:nvSpPr>
          <p:spPr>
            <a:xfrm>
              <a:off x="486005" y="16427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649" name="Google Shape;649;p14"/>
            <p:cNvSpPr/>
            <p:nvPr/>
          </p:nvSpPr>
          <p:spPr>
            <a:xfrm>
              <a:off x="583206" y="15461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650" name="Google Shape;650;p14"/>
            <p:cNvSpPr/>
            <p:nvPr/>
          </p:nvSpPr>
          <p:spPr>
            <a:xfrm>
              <a:off x="680407" y="16427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651" name="Google Shape;651;p14"/>
            <p:cNvSpPr/>
            <p:nvPr/>
          </p:nvSpPr>
          <p:spPr>
            <a:xfrm>
              <a:off x="777608" y="15461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652" name="Google Shape;652;p14"/>
            <p:cNvSpPr/>
            <p:nvPr/>
          </p:nvSpPr>
          <p:spPr>
            <a:xfrm>
              <a:off x="874809" y="16427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653" name="Google Shape;653;p14"/>
            <p:cNvSpPr/>
            <p:nvPr/>
          </p:nvSpPr>
          <p:spPr>
            <a:xfrm>
              <a:off x="972010" y="15461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654" name="Google Shape;654;p14"/>
            <p:cNvSpPr/>
            <p:nvPr/>
          </p:nvSpPr>
          <p:spPr>
            <a:xfrm>
              <a:off x="1069211" y="16427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655" name="Google Shape;655;p14"/>
            <p:cNvSpPr/>
            <p:nvPr/>
          </p:nvSpPr>
          <p:spPr>
            <a:xfrm>
              <a:off x="1166412" y="15461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656" name="Google Shape;656;p14"/>
            <p:cNvSpPr/>
            <p:nvPr/>
          </p:nvSpPr>
          <p:spPr>
            <a:xfrm>
              <a:off x="1263613" y="16427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657" name="Google Shape;657;p14"/>
            <p:cNvSpPr/>
            <p:nvPr/>
          </p:nvSpPr>
          <p:spPr>
            <a:xfrm>
              <a:off x="1360814" y="15461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658" name="Google Shape;658;p14"/>
            <p:cNvSpPr/>
            <p:nvPr/>
          </p:nvSpPr>
          <p:spPr>
            <a:xfrm>
              <a:off x="1458015" y="16427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659" name="Google Shape;659;p14"/>
            <p:cNvSpPr/>
            <p:nvPr/>
          </p:nvSpPr>
          <p:spPr>
            <a:xfrm>
              <a:off x="1555216" y="15461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660" name="Google Shape;660;p14"/>
            <p:cNvSpPr/>
            <p:nvPr/>
          </p:nvSpPr>
          <p:spPr>
            <a:xfrm>
              <a:off x="1652417" y="16427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661" name="Google Shape;661;p14"/>
            <p:cNvSpPr/>
            <p:nvPr/>
          </p:nvSpPr>
          <p:spPr>
            <a:xfrm>
              <a:off x="1749618" y="15461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662" name="Google Shape;662;p14"/>
            <p:cNvSpPr/>
            <p:nvPr/>
          </p:nvSpPr>
          <p:spPr>
            <a:xfrm>
              <a:off x="1846819" y="16427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663" name="Google Shape;663;p14"/>
            <p:cNvSpPr/>
            <p:nvPr/>
          </p:nvSpPr>
          <p:spPr>
            <a:xfrm>
              <a:off x="1944020" y="15461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664" name="Google Shape;664;p14"/>
            <p:cNvSpPr/>
            <p:nvPr/>
          </p:nvSpPr>
          <p:spPr>
            <a:xfrm>
              <a:off x="2041221" y="16427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665" name="Google Shape;665;p14"/>
            <p:cNvSpPr/>
            <p:nvPr/>
          </p:nvSpPr>
          <p:spPr>
            <a:xfrm>
              <a:off x="2138422" y="15461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666" name="Google Shape;666;p14"/>
            <p:cNvSpPr/>
            <p:nvPr/>
          </p:nvSpPr>
          <p:spPr>
            <a:xfrm>
              <a:off x="2235623" y="16427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667" name="Google Shape;667;p14"/>
            <p:cNvSpPr/>
            <p:nvPr/>
          </p:nvSpPr>
          <p:spPr>
            <a:xfrm>
              <a:off x="2332824" y="15461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668" name="Google Shape;668;p14"/>
            <p:cNvSpPr/>
            <p:nvPr/>
          </p:nvSpPr>
          <p:spPr>
            <a:xfrm>
              <a:off x="2430025" y="16427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669" name="Google Shape;669;p14"/>
            <p:cNvSpPr/>
            <p:nvPr/>
          </p:nvSpPr>
          <p:spPr>
            <a:xfrm>
              <a:off x="2527226" y="15461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670" name="Google Shape;670;p14"/>
            <p:cNvSpPr/>
            <p:nvPr/>
          </p:nvSpPr>
          <p:spPr>
            <a:xfrm>
              <a:off x="2624427" y="16427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671" name="Google Shape;671;p14"/>
            <p:cNvSpPr/>
            <p:nvPr/>
          </p:nvSpPr>
          <p:spPr>
            <a:xfrm>
              <a:off x="2721628" y="15461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672" name="Google Shape;672;p14"/>
            <p:cNvSpPr/>
            <p:nvPr/>
          </p:nvSpPr>
          <p:spPr>
            <a:xfrm>
              <a:off x="2818829" y="16427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673" name="Google Shape;673;p14"/>
            <p:cNvSpPr/>
            <p:nvPr/>
          </p:nvSpPr>
          <p:spPr>
            <a:xfrm>
              <a:off x="2916030" y="15461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674" name="Google Shape;674;p14"/>
            <p:cNvSpPr/>
            <p:nvPr/>
          </p:nvSpPr>
          <p:spPr>
            <a:xfrm>
              <a:off x="3013231" y="1642766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675" name="Google Shape;675;p14"/>
            <p:cNvSpPr/>
            <p:nvPr/>
          </p:nvSpPr>
          <p:spPr>
            <a:xfrm>
              <a:off x="3106832" y="1546133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676" name="Google Shape;676;p14"/>
            <p:cNvSpPr/>
            <p:nvPr/>
          </p:nvSpPr>
          <p:spPr>
            <a:xfrm>
              <a:off x="0" y="1739399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677" name="Google Shape;677;p14"/>
            <p:cNvSpPr/>
            <p:nvPr/>
          </p:nvSpPr>
          <p:spPr>
            <a:xfrm>
              <a:off x="194402" y="1739399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678" name="Google Shape;678;p14"/>
            <p:cNvSpPr/>
            <p:nvPr/>
          </p:nvSpPr>
          <p:spPr>
            <a:xfrm>
              <a:off x="388804" y="1739399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679" name="Google Shape;679;p14"/>
            <p:cNvSpPr/>
            <p:nvPr/>
          </p:nvSpPr>
          <p:spPr>
            <a:xfrm>
              <a:off x="583206" y="1739399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680" name="Google Shape;680;p14"/>
            <p:cNvSpPr/>
            <p:nvPr/>
          </p:nvSpPr>
          <p:spPr>
            <a:xfrm>
              <a:off x="777608" y="1739399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681" name="Google Shape;681;p14"/>
            <p:cNvSpPr/>
            <p:nvPr/>
          </p:nvSpPr>
          <p:spPr>
            <a:xfrm>
              <a:off x="972010" y="1739399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682" name="Google Shape;682;p14"/>
            <p:cNvSpPr/>
            <p:nvPr/>
          </p:nvSpPr>
          <p:spPr>
            <a:xfrm>
              <a:off x="1166412" y="1739399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683" name="Google Shape;683;p14"/>
            <p:cNvSpPr/>
            <p:nvPr/>
          </p:nvSpPr>
          <p:spPr>
            <a:xfrm>
              <a:off x="1360814" y="1739399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684" name="Google Shape;684;p14"/>
            <p:cNvSpPr/>
            <p:nvPr/>
          </p:nvSpPr>
          <p:spPr>
            <a:xfrm>
              <a:off x="1555216" y="1739399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685" name="Google Shape;685;p14"/>
            <p:cNvSpPr/>
            <p:nvPr/>
          </p:nvSpPr>
          <p:spPr>
            <a:xfrm>
              <a:off x="1749618" y="1739399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686" name="Google Shape;686;p14"/>
            <p:cNvSpPr/>
            <p:nvPr/>
          </p:nvSpPr>
          <p:spPr>
            <a:xfrm>
              <a:off x="1944020" y="1739399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687" name="Google Shape;687;p14"/>
            <p:cNvSpPr/>
            <p:nvPr/>
          </p:nvSpPr>
          <p:spPr>
            <a:xfrm>
              <a:off x="2138422" y="1739399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688" name="Google Shape;688;p14"/>
            <p:cNvSpPr/>
            <p:nvPr/>
          </p:nvSpPr>
          <p:spPr>
            <a:xfrm>
              <a:off x="2332824" y="1739399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689" name="Google Shape;689;p14"/>
            <p:cNvSpPr/>
            <p:nvPr/>
          </p:nvSpPr>
          <p:spPr>
            <a:xfrm>
              <a:off x="2527226" y="1739399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690" name="Google Shape;690;p14"/>
            <p:cNvSpPr/>
            <p:nvPr/>
          </p:nvSpPr>
          <p:spPr>
            <a:xfrm>
              <a:off x="2721628" y="1739399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691" name="Google Shape;691;p14"/>
            <p:cNvSpPr/>
            <p:nvPr/>
          </p:nvSpPr>
          <p:spPr>
            <a:xfrm>
              <a:off x="2916030" y="1739399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  <p:sp>
          <p:nvSpPr>
            <p:cNvPr id="692" name="Google Shape;692;p14"/>
            <p:cNvSpPr/>
            <p:nvPr/>
          </p:nvSpPr>
          <p:spPr>
            <a:xfrm>
              <a:off x="3106832" y="1739399"/>
              <a:ext cx="97200" cy="96600"/>
            </a:xfrm>
            <a:prstGeom prst="rect">
              <a:avLst/>
            </a:prstGeom>
            <a:solidFill>
              <a:srgbClr val="1D1D2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1D1D21"/>
                </a:solidFill>
              </a:endParaRPr>
            </a:p>
          </p:txBody>
        </p:sp>
      </p:grpSp>
      <p:sp>
        <p:nvSpPr>
          <p:cNvPr id="693" name="Google Shape;693;p14"/>
          <p:cNvSpPr/>
          <p:nvPr/>
        </p:nvSpPr>
        <p:spPr>
          <a:xfrm>
            <a:off x="0" y="290650"/>
            <a:ext cx="3204000" cy="1254600"/>
          </a:xfrm>
          <a:prstGeom prst="rect">
            <a:avLst/>
          </a:prstGeom>
          <a:solidFill>
            <a:srgbClr val="28272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94" name="Google Shape;69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1775" y="455800"/>
            <a:ext cx="542100" cy="63502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</p:pic>
      <p:sp>
        <p:nvSpPr>
          <p:cNvPr id="695" name="Google Shape;695;p14"/>
          <p:cNvSpPr txBox="1"/>
          <p:nvPr/>
        </p:nvSpPr>
        <p:spPr>
          <a:xfrm>
            <a:off x="63575" y="1057806"/>
            <a:ext cx="11985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5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taxi</a:t>
            </a:r>
            <a:r>
              <a:rPr lang="ru" sz="2500">
                <a:latin typeface="Bebas Neue"/>
                <a:ea typeface="Bebas Neue"/>
                <a:cs typeface="Bebas Neue"/>
                <a:sym typeface="Bebas Neue"/>
              </a:rPr>
              <a:t> </a:t>
            </a:r>
            <a:r>
              <a:rPr lang="ru" sz="2500">
                <a:solidFill>
                  <a:srgbClr val="F5B103"/>
                </a:solidFill>
                <a:latin typeface="Bebas Neue"/>
                <a:ea typeface="Bebas Neue"/>
                <a:cs typeface="Bebas Neue"/>
                <a:sym typeface="Bebas Neue"/>
              </a:rPr>
              <a:t>24/7</a:t>
            </a:r>
            <a:endParaRPr sz="2500">
              <a:solidFill>
                <a:srgbClr val="F5B103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cxnSp>
        <p:nvCxnSpPr>
          <p:cNvPr id="696" name="Google Shape;696;p14"/>
          <p:cNvCxnSpPr/>
          <p:nvPr/>
        </p:nvCxnSpPr>
        <p:spPr>
          <a:xfrm rot="10800000">
            <a:off x="1338150" y="454575"/>
            <a:ext cx="0" cy="906600"/>
          </a:xfrm>
          <a:prstGeom prst="straightConnector1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697" name="Google Shape;697;p14"/>
          <p:cNvGrpSpPr/>
          <p:nvPr/>
        </p:nvGrpSpPr>
        <p:grpSpPr>
          <a:xfrm>
            <a:off x="1519978" y="449660"/>
            <a:ext cx="1238414" cy="169200"/>
            <a:chOff x="1519978" y="449660"/>
            <a:chExt cx="1238414" cy="169200"/>
          </a:xfrm>
        </p:grpSpPr>
        <p:pic>
          <p:nvPicPr>
            <p:cNvPr id="698" name="Google Shape;698;p14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1519978" y="457564"/>
              <a:ext cx="108000" cy="15339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99" name="Google Shape;699;p14"/>
            <p:cNvSpPr txBox="1"/>
            <p:nvPr/>
          </p:nvSpPr>
          <p:spPr>
            <a:xfrm>
              <a:off x="1735391" y="449660"/>
              <a:ext cx="10230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rPr>
                <a:t>New York, JS.</a:t>
              </a:r>
              <a:endParaRPr sz="11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700" name="Google Shape;700;p14"/>
          <p:cNvGrpSpPr/>
          <p:nvPr/>
        </p:nvGrpSpPr>
        <p:grpSpPr>
          <a:xfrm>
            <a:off x="1500539" y="701881"/>
            <a:ext cx="1437863" cy="169200"/>
            <a:chOff x="1500539" y="723825"/>
            <a:chExt cx="1437863" cy="169200"/>
          </a:xfrm>
        </p:grpSpPr>
        <p:pic>
          <p:nvPicPr>
            <p:cNvPr id="701" name="Google Shape;701;p14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1500539" y="734221"/>
              <a:ext cx="144000" cy="14840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02" name="Google Shape;702;p14"/>
            <p:cNvSpPr txBox="1"/>
            <p:nvPr/>
          </p:nvSpPr>
          <p:spPr>
            <a:xfrm>
              <a:off x="1735402" y="723825"/>
              <a:ext cx="12030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rPr>
                <a:t>(123) 456-7890</a:t>
              </a:r>
              <a:endParaRPr sz="11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703" name="Google Shape;703;p14"/>
          <p:cNvGrpSpPr/>
          <p:nvPr/>
        </p:nvGrpSpPr>
        <p:grpSpPr>
          <a:xfrm>
            <a:off x="1500544" y="954103"/>
            <a:ext cx="1437857" cy="169200"/>
            <a:chOff x="1500544" y="965400"/>
            <a:chExt cx="1437857" cy="169200"/>
          </a:xfrm>
        </p:grpSpPr>
        <p:pic>
          <p:nvPicPr>
            <p:cNvPr id="704" name="Google Shape;704;p14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1500544" y="995032"/>
              <a:ext cx="144000" cy="10993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05" name="Google Shape;705;p14"/>
            <p:cNvSpPr txBox="1"/>
            <p:nvPr/>
          </p:nvSpPr>
          <p:spPr>
            <a:xfrm>
              <a:off x="1735401" y="965400"/>
              <a:ext cx="12030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rPr>
                <a:t>mail@domain.ltd</a:t>
              </a:r>
              <a:endParaRPr sz="11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706" name="Google Shape;706;p14"/>
          <p:cNvGrpSpPr/>
          <p:nvPr/>
        </p:nvGrpSpPr>
        <p:grpSpPr>
          <a:xfrm>
            <a:off x="1500544" y="1206324"/>
            <a:ext cx="1257847" cy="169200"/>
            <a:chOff x="1500544" y="1206324"/>
            <a:chExt cx="1257847" cy="169200"/>
          </a:xfrm>
        </p:grpSpPr>
        <p:pic>
          <p:nvPicPr>
            <p:cNvPr id="707" name="Google Shape;707;p14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1500544" y="1221247"/>
              <a:ext cx="144000" cy="13935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08" name="Google Shape;708;p14"/>
            <p:cNvSpPr txBox="1"/>
            <p:nvPr/>
          </p:nvSpPr>
          <p:spPr>
            <a:xfrm>
              <a:off x="1735391" y="1206324"/>
              <a:ext cx="10230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rPr>
                <a:t>domain.ltd</a:t>
              </a:r>
              <a:endParaRPr sz="11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