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Open Sans SemiBold"/>
      <p:regular r:id="rId8"/>
      <p:bold r:id="rId9"/>
      <p:italic r:id="rId10"/>
      <p:boldItalic r:id="rId11"/>
    </p:embeddedFont>
    <p:embeddedFont>
      <p:font typeface="Libre Baskerville"/>
      <p:regular r:id="rId12"/>
      <p:bold r:id="rId13"/>
      <p:italic r:id="rId14"/>
    </p:embeddedFont>
    <p:embeddedFont>
      <p:font typeface="ABeeZee"/>
      <p:regular r:id="rId15"/>
      <p:italic r:id="rId16"/>
    </p:embeddedFont>
    <p:embeddedFont>
      <p:font typeface="Merriweather"/>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pos="2448">
          <p15:clr>
            <a:srgbClr val="9AA0A6"/>
          </p15:clr>
        </p15:guide>
        <p15:guide id="6" pos="2315">
          <p15:clr>
            <a:srgbClr val="9AA0A6"/>
          </p15:clr>
        </p15:guide>
        <p15:guide id="7" pos="1728">
          <p15:clr>
            <a:srgbClr val="9AA0A6"/>
          </p15:clr>
        </p15:guide>
        <p15:guide id="8" pos="150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2448"/>
        <p:guide pos="2315"/>
        <p:guide pos="1728"/>
        <p:guide pos="15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font" Target="fonts/OpenSansSemiBold-boldItalic.fntdata"/><Relationship Id="rId22" Type="http://schemas.openxmlformats.org/officeDocument/2006/relationships/font" Target="fonts/OpenSans-bold.fntdata"/><Relationship Id="rId10" Type="http://schemas.openxmlformats.org/officeDocument/2006/relationships/font" Target="fonts/OpenSansSemiBold-italic.fntdata"/><Relationship Id="rId21" Type="http://schemas.openxmlformats.org/officeDocument/2006/relationships/font" Target="fonts/OpenSans-regular.fntdata"/><Relationship Id="rId13" Type="http://schemas.openxmlformats.org/officeDocument/2006/relationships/font" Target="fonts/LibreBaskerville-bold.fntdata"/><Relationship Id="rId24" Type="http://schemas.openxmlformats.org/officeDocument/2006/relationships/font" Target="fonts/OpenSans-boldItalic.fntdata"/><Relationship Id="rId12" Type="http://schemas.openxmlformats.org/officeDocument/2006/relationships/font" Target="fonts/LibreBaskerville-regular.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penSansSemiBold-bold.fntdata"/><Relationship Id="rId15" Type="http://schemas.openxmlformats.org/officeDocument/2006/relationships/font" Target="fonts/ABeeZee-regular.fntdata"/><Relationship Id="rId14" Type="http://schemas.openxmlformats.org/officeDocument/2006/relationships/font" Target="fonts/LibreBaskerville-italic.fntdata"/><Relationship Id="rId17" Type="http://schemas.openxmlformats.org/officeDocument/2006/relationships/font" Target="fonts/Merriweather-regular.fntdata"/><Relationship Id="rId16" Type="http://schemas.openxmlformats.org/officeDocument/2006/relationships/font" Target="fonts/ABeeZee-italic.fntdata"/><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font" Target="fonts/OpenSans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1bfb30e10_0_4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1bfb30e1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0" y="0"/>
            <a:ext cx="7560000" cy="2219400"/>
          </a:xfrm>
          <a:prstGeom prst="rect">
            <a:avLst/>
          </a:prstGeom>
          <a:gradFill>
            <a:gsLst>
              <a:gs pos="0">
                <a:srgbClr val="4F3353"/>
              </a:gs>
              <a:gs pos="100000">
                <a:srgbClr val="653E6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rotWithShape="1">
          <a:blip r:embed="rId3">
            <a:alphaModFix/>
          </a:blip>
          <a:srcRect b="0" l="0" r="0" t="7175"/>
          <a:stretch/>
        </p:blipFill>
        <p:spPr>
          <a:xfrm>
            <a:off x="3876225" y="0"/>
            <a:ext cx="3323775" cy="4629151"/>
          </a:xfrm>
          <a:prstGeom prst="rect">
            <a:avLst/>
          </a:prstGeom>
          <a:noFill/>
          <a:ln>
            <a:noFill/>
          </a:ln>
        </p:spPr>
      </p:pic>
      <p:sp>
        <p:nvSpPr>
          <p:cNvPr id="56" name="Google Shape;56;p13"/>
          <p:cNvSpPr txBox="1"/>
          <p:nvPr/>
        </p:nvSpPr>
        <p:spPr>
          <a:xfrm>
            <a:off x="333375" y="228600"/>
            <a:ext cx="35523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5400">
                <a:solidFill>
                  <a:srgbClr val="FFBF91"/>
                </a:solidFill>
                <a:latin typeface="Merriweather"/>
                <a:ea typeface="Merriweather"/>
                <a:cs typeface="Merriweather"/>
                <a:sym typeface="Merriweather"/>
              </a:rPr>
              <a:t>CHURCH</a:t>
            </a:r>
            <a:endParaRPr sz="5400">
              <a:solidFill>
                <a:srgbClr val="FFBF91"/>
              </a:solidFill>
              <a:latin typeface="Merriweather"/>
              <a:ea typeface="Merriweather"/>
              <a:cs typeface="Merriweather"/>
              <a:sym typeface="Merriweather"/>
            </a:endParaRPr>
          </a:p>
        </p:txBody>
      </p:sp>
      <p:sp>
        <p:nvSpPr>
          <p:cNvPr id="57" name="Google Shape;57;p13"/>
          <p:cNvSpPr txBox="1"/>
          <p:nvPr/>
        </p:nvSpPr>
        <p:spPr>
          <a:xfrm>
            <a:off x="333375" y="1046475"/>
            <a:ext cx="35523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chemeClr val="lt1"/>
                </a:solidFill>
                <a:latin typeface="Merriweather"/>
                <a:ea typeface="Merriweather"/>
                <a:cs typeface="Merriweather"/>
                <a:sym typeface="Merriweather"/>
              </a:rPr>
              <a:t>Newsletter</a:t>
            </a:r>
            <a:endParaRPr sz="4400">
              <a:solidFill>
                <a:schemeClr val="lt1"/>
              </a:solidFill>
              <a:latin typeface="Merriweather"/>
              <a:ea typeface="Merriweather"/>
              <a:cs typeface="Merriweather"/>
              <a:sym typeface="Merriweather"/>
            </a:endParaRPr>
          </a:p>
        </p:txBody>
      </p:sp>
      <p:sp>
        <p:nvSpPr>
          <p:cNvPr id="58" name="Google Shape;58;p13"/>
          <p:cNvSpPr txBox="1"/>
          <p:nvPr/>
        </p:nvSpPr>
        <p:spPr>
          <a:xfrm>
            <a:off x="333375" y="1694400"/>
            <a:ext cx="31434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lt1"/>
                </a:solidFill>
                <a:latin typeface="ABeeZee"/>
                <a:ea typeface="ABeeZee"/>
                <a:cs typeface="ABeeZee"/>
                <a:sym typeface="ABeeZee"/>
              </a:rPr>
              <a:t>Church Monthly Newsletter</a:t>
            </a:r>
            <a:endParaRPr>
              <a:solidFill>
                <a:schemeClr val="lt1"/>
              </a:solidFill>
              <a:latin typeface="ABeeZee"/>
              <a:ea typeface="ABeeZee"/>
              <a:cs typeface="ABeeZee"/>
              <a:sym typeface="ABeeZee"/>
            </a:endParaRPr>
          </a:p>
        </p:txBody>
      </p:sp>
      <p:sp>
        <p:nvSpPr>
          <p:cNvPr id="59" name="Google Shape;59;p13"/>
          <p:cNvSpPr txBox="1"/>
          <p:nvPr/>
        </p:nvSpPr>
        <p:spPr>
          <a:xfrm>
            <a:off x="333381" y="2552700"/>
            <a:ext cx="3390900" cy="21057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Suspendisse gravida elit ac nunc egestas, ac facilisis est varius. Morbi id tempor libero. Ut fringilla pellentesque aliquet.</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Donec pharetra, sem ac placerat gravida, ligula diam congue mauris eget. Curabitur sit amet tempor libero. In tempus posuere metus vitae aliquet.</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t/>
            </a:r>
            <a:endParaRPr sz="1200">
              <a:solidFill>
                <a:srgbClr val="3C3C3B"/>
              </a:solidFill>
              <a:latin typeface="Libre Baskerville"/>
              <a:ea typeface="Libre Baskerville"/>
              <a:cs typeface="Libre Baskerville"/>
              <a:sym typeface="Libre Baskerville"/>
            </a:endParaRPr>
          </a:p>
        </p:txBody>
      </p:sp>
      <p:pic>
        <p:nvPicPr>
          <p:cNvPr id="60" name="Google Shape;60;p13"/>
          <p:cNvPicPr preferRelativeResize="0"/>
          <p:nvPr/>
        </p:nvPicPr>
        <p:blipFill>
          <a:blip r:embed="rId4">
            <a:alphaModFix/>
          </a:blip>
          <a:stretch>
            <a:fillRect/>
          </a:stretch>
        </p:blipFill>
        <p:spPr>
          <a:xfrm>
            <a:off x="350550" y="4819650"/>
            <a:ext cx="3323774" cy="2215850"/>
          </a:xfrm>
          <a:prstGeom prst="rect">
            <a:avLst/>
          </a:prstGeom>
          <a:noFill/>
          <a:ln>
            <a:noFill/>
          </a:ln>
        </p:spPr>
      </p:pic>
      <p:sp>
        <p:nvSpPr>
          <p:cNvPr id="61" name="Google Shape;61;p13"/>
          <p:cNvSpPr txBox="1"/>
          <p:nvPr/>
        </p:nvSpPr>
        <p:spPr>
          <a:xfrm>
            <a:off x="331425" y="7330100"/>
            <a:ext cx="3323700" cy="695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2100">
                <a:solidFill>
                  <a:srgbClr val="3C3C3B"/>
                </a:solidFill>
                <a:latin typeface="Open Sans SemiBold"/>
                <a:ea typeface="Open Sans SemiBold"/>
                <a:cs typeface="Open Sans SemiBold"/>
                <a:sym typeface="Open Sans SemiBold"/>
              </a:rPr>
              <a:t>NULLA MI URNA ORNARE UT LIGULA ORNARE</a:t>
            </a:r>
            <a:endParaRPr sz="2100">
              <a:solidFill>
                <a:srgbClr val="3C3C3B"/>
              </a:solidFill>
              <a:latin typeface="Open Sans SemiBold"/>
              <a:ea typeface="Open Sans SemiBold"/>
              <a:cs typeface="Open Sans SemiBold"/>
              <a:sym typeface="Open Sans SemiBold"/>
            </a:endParaRPr>
          </a:p>
        </p:txBody>
      </p:sp>
      <p:cxnSp>
        <p:nvCxnSpPr>
          <p:cNvPr id="62" name="Google Shape;62;p13"/>
          <p:cNvCxnSpPr/>
          <p:nvPr/>
        </p:nvCxnSpPr>
        <p:spPr>
          <a:xfrm>
            <a:off x="361950" y="8124825"/>
            <a:ext cx="695400" cy="0"/>
          </a:xfrm>
          <a:prstGeom prst="straightConnector1">
            <a:avLst/>
          </a:prstGeom>
          <a:noFill/>
          <a:ln cap="flat" cmpd="sng" w="38100">
            <a:solidFill>
              <a:srgbClr val="ADADAA"/>
            </a:solidFill>
            <a:prstDash val="solid"/>
            <a:round/>
            <a:headEnd len="med" w="med" type="none"/>
            <a:tailEnd len="med" w="med" type="none"/>
          </a:ln>
        </p:spPr>
      </p:cxnSp>
      <p:sp>
        <p:nvSpPr>
          <p:cNvPr id="63" name="Google Shape;63;p13"/>
          <p:cNvSpPr txBox="1"/>
          <p:nvPr/>
        </p:nvSpPr>
        <p:spPr>
          <a:xfrm>
            <a:off x="331425" y="8244500"/>
            <a:ext cx="3333000" cy="16254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Clr>
                <a:schemeClr val="dk1"/>
              </a:buClr>
              <a:buSzPts val="1100"/>
              <a:buFont typeface="Arial"/>
              <a:buNone/>
            </a:pPr>
            <a:r>
              <a:rPr lang="ru" sz="1200">
                <a:solidFill>
                  <a:srgbClr val="3C3C3B"/>
                </a:solidFill>
                <a:latin typeface="Libre Baskerville"/>
                <a:ea typeface="Libre Baskerville"/>
                <a:cs typeface="Libre Baskerville"/>
                <a:sym typeface="Libre Baskerville"/>
              </a:rPr>
              <a:t>Cras aliquet, libero quis condimentum commodo, lectus odio feugiat nisl, id vestibulum elit urna nec metus.</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Clr>
                <a:schemeClr val="dk1"/>
              </a:buClr>
              <a:buSzPts val="1100"/>
              <a:buFont typeface="Arial"/>
              <a:buNone/>
            </a:pPr>
            <a:r>
              <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Curabitur pharetra lorem ut varius finibus. Proin sed lectus non dui fringilla porttitor. Nunc porttitor enim ac lectus feugiat.</a:t>
            </a:r>
            <a:endParaRPr sz="1200">
              <a:solidFill>
                <a:srgbClr val="3C3C3B"/>
              </a:solidFill>
              <a:latin typeface="Libre Baskerville"/>
              <a:ea typeface="Libre Baskerville"/>
              <a:cs typeface="Libre Baskerville"/>
              <a:sym typeface="Libre Baskerville"/>
            </a:endParaRPr>
          </a:p>
        </p:txBody>
      </p:sp>
      <p:sp>
        <p:nvSpPr>
          <p:cNvPr id="64" name="Google Shape;64;p13"/>
          <p:cNvSpPr txBox="1"/>
          <p:nvPr/>
        </p:nvSpPr>
        <p:spPr>
          <a:xfrm>
            <a:off x="340950" y="10189125"/>
            <a:ext cx="3323700" cy="153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000">
                <a:solidFill>
                  <a:srgbClr val="3C3C3B"/>
                </a:solidFill>
                <a:latin typeface="Open Sans SemiBold"/>
                <a:ea typeface="Open Sans SemiBold"/>
                <a:cs typeface="Open Sans SemiBold"/>
                <a:sym typeface="Open Sans SemiBold"/>
              </a:rPr>
              <a:t>May 2025 Issue №2 | Example.com</a:t>
            </a:r>
            <a:endParaRPr sz="1000">
              <a:solidFill>
                <a:srgbClr val="3C3C3B"/>
              </a:solidFill>
              <a:latin typeface="Open Sans SemiBold"/>
              <a:ea typeface="Open Sans SemiBold"/>
              <a:cs typeface="Open Sans SemiBold"/>
              <a:sym typeface="Open Sans SemiBold"/>
            </a:endParaRPr>
          </a:p>
        </p:txBody>
      </p:sp>
      <p:sp>
        <p:nvSpPr>
          <p:cNvPr id="65" name="Google Shape;65;p13"/>
          <p:cNvSpPr/>
          <p:nvPr/>
        </p:nvSpPr>
        <p:spPr>
          <a:xfrm>
            <a:off x="3876375" y="4629150"/>
            <a:ext cx="3323700" cy="6063000"/>
          </a:xfrm>
          <a:prstGeom prst="rect">
            <a:avLst/>
          </a:prstGeom>
          <a:solidFill>
            <a:srgbClr val="EAE6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nvSpPr>
        <p:spPr>
          <a:xfrm>
            <a:off x="4170075" y="4948850"/>
            <a:ext cx="2706900" cy="3231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2100">
                <a:solidFill>
                  <a:srgbClr val="3C3C3B"/>
                </a:solidFill>
                <a:latin typeface="Open Sans SemiBold"/>
                <a:ea typeface="Open Sans SemiBold"/>
                <a:cs typeface="Open Sans SemiBold"/>
                <a:sym typeface="Open Sans SemiBold"/>
              </a:rPr>
              <a:t>IN THIS ISSUE</a:t>
            </a:r>
            <a:endParaRPr sz="2100">
              <a:solidFill>
                <a:srgbClr val="3C3C3B"/>
              </a:solidFill>
              <a:latin typeface="Open Sans SemiBold"/>
              <a:ea typeface="Open Sans SemiBold"/>
              <a:cs typeface="Open Sans SemiBold"/>
              <a:sym typeface="Open Sans SemiBold"/>
            </a:endParaRPr>
          </a:p>
        </p:txBody>
      </p:sp>
      <p:grpSp>
        <p:nvGrpSpPr>
          <p:cNvPr id="67" name="Google Shape;67;p13"/>
          <p:cNvGrpSpPr/>
          <p:nvPr/>
        </p:nvGrpSpPr>
        <p:grpSpPr>
          <a:xfrm>
            <a:off x="4170075" y="5581650"/>
            <a:ext cx="2706900" cy="703075"/>
            <a:chOff x="4170075" y="5581650"/>
            <a:chExt cx="2706900" cy="703075"/>
          </a:xfrm>
        </p:grpSpPr>
        <p:cxnSp>
          <p:nvCxnSpPr>
            <p:cNvPr id="68" name="Google Shape;68;p13"/>
            <p:cNvCxnSpPr/>
            <p:nvPr/>
          </p:nvCxnSpPr>
          <p:spPr>
            <a:xfrm>
              <a:off x="4629150" y="5581650"/>
              <a:ext cx="1857300" cy="0"/>
            </a:xfrm>
            <a:prstGeom prst="straightConnector1">
              <a:avLst/>
            </a:prstGeom>
            <a:noFill/>
            <a:ln cap="flat" cmpd="sng" w="19050">
              <a:solidFill>
                <a:srgbClr val="ADADAA"/>
              </a:solidFill>
              <a:prstDash val="solid"/>
              <a:round/>
              <a:headEnd len="med" w="med" type="none"/>
              <a:tailEnd len="med" w="med" type="none"/>
            </a:ln>
          </p:spPr>
        </p:cxnSp>
        <p:sp>
          <p:nvSpPr>
            <p:cNvPr id="69" name="Google Shape;69;p13"/>
            <p:cNvSpPr txBox="1"/>
            <p:nvPr/>
          </p:nvSpPr>
          <p:spPr>
            <a:xfrm>
              <a:off x="4170075" y="5767525"/>
              <a:ext cx="2706900" cy="5172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Clr>
                  <a:schemeClr val="dk1"/>
                </a:buClr>
                <a:buSzPts val="1100"/>
                <a:buFont typeface="Arial"/>
                <a:buNone/>
              </a:pPr>
              <a:r>
                <a:rPr lang="ru">
                  <a:solidFill>
                    <a:srgbClr val="666666"/>
                  </a:solidFill>
                  <a:latin typeface="Open Sans"/>
                  <a:ea typeface="Open Sans"/>
                  <a:cs typeface="Open Sans"/>
                  <a:sym typeface="Open Sans"/>
                </a:rPr>
                <a:t>NULLA MI URNA ORNARE</a:t>
              </a:r>
              <a:endParaRPr>
                <a:solidFill>
                  <a:srgbClr val="666666"/>
                </a:solidFill>
                <a:latin typeface="Open Sans"/>
                <a:ea typeface="Open Sans"/>
                <a:cs typeface="Open Sans"/>
                <a:sym typeface="Open Sans"/>
              </a:endParaRPr>
            </a:p>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UT LIGULA ORNARE</a:t>
              </a:r>
              <a:endParaRPr>
                <a:solidFill>
                  <a:srgbClr val="666666"/>
                </a:solidFill>
                <a:latin typeface="Open Sans"/>
                <a:ea typeface="Open Sans"/>
                <a:cs typeface="Open Sans"/>
                <a:sym typeface="Open Sans"/>
              </a:endParaRPr>
            </a:p>
          </p:txBody>
        </p:sp>
      </p:grpSp>
      <p:grpSp>
        <p:nvGrpSpPr>
          <p:cNvPr id="70" name="Google Shape;70;p13"/>
          <p:cNvGrpSpPr/>
          <p:nvPr/>
        </p:nvGrpSpPr>
        <p:grpSpPr>
          <a:xfrm>
            <a:off x="4170075" y="6538913"/>
            <a:ext cx="2706900" cy="703075"/>
            <a:chOff x="4170075" y="6505575"/>
            <a:chExt cx="2706900" cy="703075"/>
          </a:xfrm>
        </p:grpSpPr>
        <p:cxnSp>
          <p:nvCxnSpPr>
            <p:cNvPr id="71" name="Google Shape;71;p13"/>
            <p:cNvCxnSpPr/>
            <p:nvPr/>
          </p:nvCxnSpPr>
          <p:spPr>
            <a:xfrm>
              <a:off x="4629150" y="6505575"/>
              <a:ext cx="1857300" cy="0"/>
            </a:xfrm>
            <a:prstGeom prst="straightConnector1">
              <a:avLst/>
            </a:prstGeom>
            <a:noFill/>
            <a:ln cap="flat" cmpd="sng" w="19050">
              <a:solidFill>
                <a:srgbClr val="ADADAA"/>
              </a:solidFill>
              <a:prstDash val="solid"/>
              <a:round/>
              <a:headEnd len="med" w="med" type="none"/>
              <a:tailEnd len="med" w="med" type="none"/>
            </a:ln>
          </p:spPr>
        </p:cxnSp>
        <p:sp>
          <p:nvSpPr>
            <p:cNvPr id="72" name="Google Shape;72;p13"/>
            <p:cNvSpPr txBox="1"/>
            <p:nvPr/>
          </p:nvSpPr>
          <p:spPr>
            <a:xfrm>
              <a:off x="4170075" y="6691450"/>
              <a:ext cx="2706900" cy="5172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FUSCE VULPUTATE</a:t>
              </a:r>
              <a:endParaRPr>
                <a:solidFill>
                  <a:srgbClr val="666666"/>
                </a:solidFill>
                <a:latin typeface="Open Sans"/>
                <a:ea typeface="Open Sans"/>
                <a:cs typeface="Open Sans"/>
                <a:sym typeface="Open Sans"/>
              </a:endParaRPr>
            </a:p>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FELIS AC SEMPER</a:t>
              </a:r>
              <a:endParaRPr>
                <a:solidFill>
                  <a:srgbClr val="666666"/>
                </a:solidFill>
                <a:latin typeface="Open Sans"/>
                <a:ea typeface="Open Sans"/>
                <a:cs typeface="Open Sans"/>
                <a:sym typeface="Open Sans"/>
              </a:endParaRPr>
            </a:p>
          </p:txBody>
        </p:sp>
      </p:grpSp>
      <p:grpSp>
        <p:nvGrpSpPr>
          <p:cNvPr id="73" name="Google Shape;73;p13"/>
          <p:cNvGrpSpPr/>
          <p:nvPr/>
        </p:nvGrpSpPr>
        <p:grpSpPr>
          <a:xfrm>
            <a:off x="4170075" y="7496175"/>
            <a:ext cx="2706900" cy="703075"/>
            <a:chOff x="4170075" y="7458075"/>
            <a:chExt cx="2706900" cy="703075"/>
          </a:xfrm>
        </p:grpSpPr>
        <p:cxnSp>
          <p:nvCxnSpPr>
            <p:cNvPr id="74" name="Google Shape;74;p13"/>
            <p:cNvCxnSpPr/>
            <p:nvPr/>
          </p:nvCxnSpPr>
          <p:spPr>
            <a:xfrm>
              <a:off x="4629150" y="7458075"/>
              <a:ext cx="1857300" cy="0"/>
            </a:xfrm>
            <a:prstGeom prst="straightConnector1">
              <a:avLst/>
            </a:prstGeom>
            <a:noFill/>
            <a:ln cap="flat" cmpd="sng" w="19050">
              <a:solidFill>
                <a:srgbClr val="ADADAA"/>
              </a:solidFill>
              <a:prstDash val="solid"/>
              <a:round/>
              <a:headEnd len="med" w="med" type="none"/>
              <a:tailEnd len="med" w="med" type="none"/>
            </a:ln>
          </p:spPr>
        </p:cxnSp>
        <p:sp>
          <p:nvSpPr>
            <p:cNvPr id="75" name="Google Shape;75;p13"/>
            <p:cNvSpPr txBox="1"/>
            <p:nvPr/>
          </p:nvSpPr>
          <p:spPr>
            <a:xfrm>
              <a:off x="4170075" y="7643950"/>
              <a:ext cx="2706900" cy="5172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PRAESENT BLANDIT</a:t>
              </a:r>
              <a:endParaRPr>
                <a:solidFill>
                  <a:srgbClr val="666666"/>
                </a:solidFill>
                <a:latin typeface="Open Sans"/>
                <a:ea typeface="Open Sans"/>
                <a:cs typeface="Open Sans"/>
                <a:sym typeface="Open Sans"/>
              </a:endParaRPr>
            </a:p>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DIAM AT PORTTITOR</a:t>
              </a:r>
              <a:endParaRPr>
                <a:solidFill>
                  <a:srgbClr val="666666"/>
                </a:solidFill>
                <a:latin typeface="Open Sans"/>
                <a:ea typeface="Open Sans"/>
                <a:cs typeface="Open Sans"/>
                <a:sym typeface="Open Sans"/>
              </a:endParaRPr>
            </a:p>
          </p:txBody>
        </p:sp>
      </p:grpSp>
      <p:grpSp>
        <p:nvGrpSpPr>
          <p:cNvPr id="76" name="Google Shape;76;p13"/>
          <p:cNvGrpSpPr/>
          <p:nvPr/>
        </p:nvGrpSpPr>
        <p:grpSpPr>
          <a:xfrm>
            <a:off x="4170075" y="8453438"/>
            <a:ext cx="2706900" cy="703075"/>
            <a:chOff x="4170075" y="8382000"/>
            <a:chExt cx="2706900" cy="703075"/>
          </a:xfrm>
        </p:grpSpPr>
        <p:cxnSp>
          <p:nvCxnSpPr>
            <p:cNvPr id="77" name="Google Shape;77;p13"/>
            <p:cNvCxnSpPr/>
            <p:nvPr/>
          </p:nvCxnSpPr>
          <p:spPr>
            <a:xfrm>
              <a:off x="4629150" y="8382000"/>
              <a:ext cx="1857300" cy="0"/>
            </a:xfrm>
            <a:prstGeom prst="straightConnector1">
              <a:avLst/>
            </a:prstGeom>
            <a:noFill/>
            <a:ln cap="flat" cmpd="sng" w="19050">
              <a:solidFill>
                <a:srgbClr val="ADADAA"/>
              </a:solidFill>
              <a:prstDash val="solid"/>
              <a:round/>
              <a:headEnd len="med" w="med" type="none"/>
              <a:tailEnd len="med" w="med" type="none"/>
            </a:ln>
          </p:spPr>
        </p:cxnSp>
        <p:sp>
          <p:nvSpPr>
            <p:cNvPr id="78" name="Google Shape;78;p13"/>
            <p:cNvSpPr txBox="1"/>
            <p:nvPr/>
          </p:nvSpPr>
          <p:spPr>
            <a:xfrm>
              <a:off x="4170075" y="8567875"/>
              <a:ext cx="2706900" cy="5172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ALIQUAM ID ERAT</a:t>
              </a:r>
              <a:endParaRPr>
                <a:solidFill>
                  <a:srgbClr val="666666"/>
                </a:solidFill>
                <a:latin typeface="Open Sans"/>
                <a:ea typeface="Open Sans"/>
                <a:cs typeface="Open Sans"/>
                <a:sym typeface="Open Sans"/>
              </a:endParaRPr>
            </a:p>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MOLESTIE MALESUADA</a:t>
              </a:r>
              <a:endParaRPr>
                <a:solidFill>
                  <a:srgbClr val="666666"/>
                </a:solidFill>
                <a:latin typeface="Open Sans"/>
                <a:ea typeface="Open Sans"/>
                <a:cs typeface="Open Sans"/>
                <a:sym typeface="Open Sans"/>
              </a:endParaRPr>
            </a:p>
          </p:txBody>
        </p:sp>
      </p:grpSp>
      <p:grpSp>
        <p:nvGrpSpPr>
          <p:cNvPr id="79" name="Google Shape;79;p13"/>
          <p:cNvGrpSpPr/>
          <p:nvPr/>
        </p:nvGrpSpPr>
        <p:grpSpPr>
          <a:xfrm>
            <a:off x="4170075" y="9410700"/>
            <a:ext cx="2706900" cy="703075"/>
            <a:chOff x="4170075" y="9334500"/>
            <a:chExt cx="2706900" cy="703075"/>
          </a:xfrm>
        </p:grpSpPr>
        <p:cxnSp>
          <p:nvCxnSpPr>
            <p:cNvPr id="80" name="Google Shape;80;p13"/>
            <p:cNvCxnSpPr/>
            <p:nvPr/>
          </p:nvCxnSpPr>
          <p:spPr>
            <a:xfrm>
              <a:off x="4629150" y="9334500"/>
              <a:ext cx="1857300" cy="0"/>
            </a:xfrm>
            <a:prstGeom prst="straightConnector1">
              <a:avLst/>
            </a:prstGeom>
            <a:noFill/>
            <a:ln cap="flat" cmpd="sng" w="19050">
              <a:solidFill>
                <a:srgbClr val="ADADAA"/>
              </a:solidFill>
              <a:prstDash val="solid"/>
              <a:round/>
              <a:headEnd len="med" w="med" type="none"/>
              <a:tailEnd len="med" w="med" type="none"/>
            </a:ln>
          </p:spPr>
        </p:cxnSp>
        <p:sp>
          <p:nvSpPr>
            <p:cNvPr id="81" name="Google Shape;81;p13"/>
            <p:cNvSpPr txBox="1"/>
            <p:nvPr/>
          </p:nvSpPr>
          <p:spPr>
            <a:xfrm>
              <a:off x="4170075" y="9520375"/>
              <a:ext cx="2706900" cy="5172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DONEC IMPERDIET</a:t>
              </a:r>
              <a:endParaRPr>
                <a:solidFill>
                  <a:srgbClr val="666666"/>
                </a:solidFill>
                <a:latin typeface="Open Sans"/>
                <a:ea typeface="Open Sans"/>
                <a:cs typeface="Open Sans"/>
                <a:sym typeface="Open Sans"/>
              </a:endParaRPr>
            </a:p>
            <a:p>
              <a:pPr indent="0" lvl="0" marL="0" rtl="0" algn="ctr">
                <a:lnSpc>
                  <a:spcPct val="140000"/>
                </a:lnSpc>
                <a:spcBef>
                  <a:spcPts val="0"/>
                </a:spcBef>
                <a:spcAft>
                  <a:spcPts val="0"/>
                </a:spcAft>
                <a:buNone/>
              </a:pPr>
              <a:r>
                <a:rPr lang="ru">
                  <a:solidFill>
                    <a:srgbClr val="666666"/>
                  </a:solidFill>
                  <a:latin typeface="Open Sans"/>
                  <a:ea typeface="Open Sans"/>
                  <a:cs typeface="Open Sans"/>
                  <a:sym typeface="Open Sans"/>
                </a:rPr>
                <a:t>EGET DAPIBUS SUSCIPIT</a:t>
              </a:r>
              <a:endParaRPr>
                <a:solidFill>
                  <a:srgbClr val="666666"/>
                </a:solidFill>
                <a:latin typeface="Open Sans"/>
                <a:ea typeface="Open Sans"/>
                <a:cs typeface="Open Sans"/>
                <a:sym typeface="Open Sans"/>
              </a:endParaRPr>
            </a:p>
          </p:txBody>
        </p:sp>
      </p:grpSp>
      <p:cxnSp>
        <p:nvCxnSpPr>
          <p:cNvPr id="82" name="Google Shape;82;p13"/>
          <p:cNvCxnSpPr/>
          <p:nvPr/>
        </p:nvCxnSpPr>
        <p:spPr>
          <a:xfrm>
            <a:off x="4594875" y="10332000"/>
            <a:ext cx="1857300" cy="0"/>
          </a:xfrm>
          <a:prstGeom prst="straightConnector1">
            <a:avLst/>
          </a:prstGeom>
          <a:noFill/>
          <a:ln cap="flat" cmpd="sng" w="19050">
            <a:solidFill>
              <a:srgbClr val="ADADAA"/>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4"/>
          <p:cNvPicPr preferRelativeResize="0"/>
          <p:nvPr/>
        </p:nvPicPr>
        <p:blipFill rotWithShape="1">
          <a:blip r:embed="rId3">
            <a:alphaModFix/>
          </a:blip>
          <a:srcRect b="40894" l="10115" r="-11783" t="0"/>
          <a:stretch/>
        </p:blipFill>
        <p:spPr>
          <a:xfrm>
            <a:off x="0" y="3075129"/>
            <a:ext cx="7560000" cy="2925626"/>
          </a:xfrm>
          <a:prstGeom prst="rect">
            <a:avLst/>
          </a:prstGeom>
          <a:noFill/>
          <a:ln>
            <a:noFill/>
          </a:ln>
        </p:spPr>
      </p:pic>
      <p:sp>
        <p:nvSpPr>
          <p:cNvPr id="88" name="Google Shape;88;p14"/>
          <p:cNvSpPr/>
          <p:nvPr/>
        </p:nvSpPr>
        <p:spPr>
          <a:xfrm rot="10800000">
            <a:off x="4971900" y="3075125"/>
            <a:ext cx="2588100" cy="2925600"/>
          </a:xfrm>
          <a:prstGeom prst="rect">
            <a:avLst/>
          </a:prstGeom>
          <a:gradFill>
            <a:gsLst>
              <a:gs pos="0">
                <a:srgbClr val="4F3353"/>
              </a:gs>
              <a:gs pos="100000">
                <a:srgbClr val="653E6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5172900" y="3386175"/>
            <a:ext cx="2186100" cy="9234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6000">
                <a:solidFill>
                  <a:schemeClr val="lt1"/>
                </a:solidFill>
                <a:latin typeface="Open Sans SemiBold"/>
                <a:ea typeface="Open Sans SemiBold"/>
                <a:cs typeface="Open Sans SemiBold"/>
                <a:sym typeface="Open Sans SemiBold"/>
              </a:rPr>
              <a:t>“</a:t>
            </a:r>
            <a:endParaRPr sz="6000">
              <a:solidFill>
                <a:schemeClr val="lt1"/>
              </a:solidFill>
              <a:latin typeface="Open Sans SemiBold"/>
              <a:ea typeface="Open Sans SemiBold"/>
              <a:cs typeface="Open Sans SemiBold"/>
              <a:sym typeface="Open Sans SemiBold"/>
            </a:endParaRPr>
          </a:p>
        </p:txBody>
      </p:sp>
      <p:sp>
        <p:nvSpPr>
          <p:cNvPr id="90" name="Google Shape;90;p14"/>
          <p:cNvSpPr txBox="1"/>
          <p:nvPr/>
        </p:nvSpPr>
        <p:spPr>
          <a:xfrm>
            <a:off x="331425" y="286725"/>
            <a:ext cx="68400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2400">
                <a:solidFill>
                  <a:srgbClr val="3C3C3B"/>
                </a:solidFill>
                <a:latin typeface="Open Sans SemiBold"/>
                <a:ea typeface="Open Sans SemiBold"/>
                <a:cs typeface="Open Sans SemiBold"/>
                <a:sym typeface="Open Sans SemiBold"/>
              </a:rPr>
              <a:t>DONEC IMPERDIET EGET DAPIBUS SUSCIPIT</a:t>
            </a:r>
            <a:endParaRPr sz="2400">
              <a:solidFill>
                <a:srgbClr val="3C3C3B"/>
              </a:solidFill>
              <a:latin typeface="Open Sans SemiBold"/>
              <a:ea typeface="Open Sans SemiBold"/>
              <a:cs typeface="Open Sans SemiBold"/>
              <a:sym typeface="Open Sans SemiBold"/>
            </a:endParaRPr>
          </a:p>
        </p:txBody>
      </p:sp>
      <p:cxnSp>
        <p:nvCxnSpPr>
          <p:cNvPr id="91" name="Google Shape;91;p14"/>
          <p:cNvCxnSpPr/>
          <p:nvPr/>
        </p:nvCxnSpPr>
        <p:spPr>
          <a:xfrm>
            <a:off x="361950" y="748075"/>
            <a:ext cx="695400" cy="0"/>
          </a:xfrm>
          <a:prstGeom prst="straightConnector1">
            <a:avLst/>
          </a:prstGeom>
          <a:noFill/>
          <a:ln cap="flat" cmpd="sng" w="38100">
            <a:solidFill>
              <a:srgbClr val="ADADAA"/>
            </a:solidFill>
            <a:prstDash val="solid"/>
            <a:round/>
            <a:headEnd len="med" w="med" type="none"/>
            <a:tailEnd len="med" w="med" type="none"/>
          </a:ln>
        </p:spPr>
      </p:cxnSp>
      <p:sp>
        <p:nvSpPr>
          <p:cNvPr id="92" name="Google Shape;92;p14"/>
          <p:cNvSpPr txBox="1"/>
          <p:nvPr/>
        </p:nvSpPr>
        <p:spPr>
          <a:xfrm>
            <a:off x="350475" y="886800"/>
            <a:ext cx="3323700" cy="18657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Nullam interdum placerat arcu vitae pharetra. Aliquam eget scelerisque elit, elementum suscipit enim. Donec sagittis porta varius.</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Cras arcu est, lacinia id mauris non, vestibulum suscipit elit. Morbi eu varius felis. Aliquam imperdiet leo sit amet eros. </a:t>
            </a:r>
            <a:endParaRPr sz="1200">
              <a:solidFill>
                <a:srgbClr val="3C3C3B"/>
              </a:solidFill>
              <a:latin typeface="Libre Baskerville"/>
              <a:ea typeface="Libre Baskerville"/>
              <a:cs typeface="Libre Baskerville"/>
              <a:sym typeface="Libre Baskerville"/>
            </a:endParaRPr>
          </a:p>
        </p:txBody>
      </p:sp>
      <p:sp>
        <p:nvSpPr>
          <p:cNvPr id="93" name="Google Shape;93;p14"/>
          <p:cNvSpPr txBox="1"/>
          <p:nvPr/>
        </p:nvSpPr>
        <p:spPr>
          <a:xfrm>
            <a:off x="3974750" y="886800"/>
            <a:ext cx="3225300" cy="18657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Donec urna justo, tincidunt ut sagittis et, hendrerit vitae urna. Sed pellentesque consequat libero et sagittis.</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Integer sollicitudin consequat magna, sed ultrices metus euismod sit amet. Etiam sodales rutrum hendrerit. Cras quis maximus felis.</a:t>
            </a:r>
            <a:endParaRPr sz="1200">
              <a:solidFill>
                <a:srgbClr val="3C3C3B"/>
              </a:solidFill>
              <a:latin typeface="Libre Baskerville"/>
              <a:ea typeface="Libre Baskerville"/>
              <a:cs typeface="Libre Baskerville"/>
              <a:sym typeface="Libre Baskerville"/>
            </a:endParaRPr>
          </a:p>
        </p:txBody>
      </p:sp>
      <p:sp>
        <p:nvSpPr>
          <p:cNvPr id="94" name="Google Shape;94;p14"/>
          <p:cNvSpPr txBox="1"/>
          <p:nvPr/>
        </p:nvSpPr>
        <p:spPr>
          <a:xfrm>
            <a:off x="5172900" y="3938600"/>
            <a:ext cx="2186100" cy="16377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1900">
                <a:solidFill>
                  <a:schemeClr val="lt1"/>
                </a:solidFill>
                <a:latin typeface="Open Sans SemiBold"/>
                <a:ea typeface="Open Sans SemiBold"/>
                <a:cs typeface="Open Sans SemiBold"/>
                <a:sym typeface="Open Sans SemiBold"/>
              </a:rPr>
              <a:t>PRAESENT MALESUADA ET EX SED PRETIUM. PRAESENT ET ENIM NON EROS.</a:t>
            </a:r>
            <a:endParaRPr sz="1900">
              <a:solidFill>
                <a:schemeClr val="lt1"/>
              </a:solidFill>
              <a:latin typeface="Open Sans SemiBold"/>
              <a:ea typeface="Open Sans SemiBold"/>
              <a:cs typeface="Open Sans SemiBold"/>
              <a:sym typeface="Open Sans SemiBold"/>
            </a:endParaRPr>
          </a:p>
        </p:txBody>
      </p:sp>
      <p:sp>
        <p:nvSpPr>
          <p:cNvPr id="95" name="Google Shape;95;p14"/>
          <p:cNvSpPr txBox="1"/>
          <p:nvPr/>
        </p:nvSpPr>
        <p:spPr>
          <a:xfrm>
            <a:off x="331425" y="6285275"/>
            <a:ext cx="2088000" cy="1117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2200">
                <a:solidFill>
                  <a:srgbClr val="3C3C3B"/>
                </a:solidFill>
                <a:latin typeface="Open Sans SemiBold"/>
                <a:ea typeface="Open Sans SemiBold"/>
                <a:cs typeface="Open Sans SemiBold"/>
                <a:sym typeface="Open Sans SemiBold"/>
              </a:rPr>
              <a:t>PRAESENT BLANDIT DIAM AT PORTTITOR</a:t>
            </a:r>
            <a:endParaRPr sz="2200">
              <a:solidFill>
                <a:srgbClr val="3C3C3B"/>
              </a:solidFill>
              <a:latin typeface="Open Sans SemiBold"/>
              <a:ea typeface="Open Sans SemiBold"/>
              <a:cs typeface="Open Sans SemiBold"/>
              <a:sym typeface="Open Sans SemiBold"/>
            </a:endParaRPr>
          </a:p>
        </p:txBody>
      </p:sp>
      <p:cxnSp>
        <p:nvCxnSpPr>
          <p:cNvPr id="96" name="Google Shape;96;p14"/>
          <p:cNvCxnSpPr/>
          <p:nvPr/>
        </p:nvCxnSpPr>
        <p:spPr>
          <a:xfrm>
            <a:off x="361950" y="7594350"/>
            <a:ext cx="695400" cy="0"/>
          </a:xfrm>
          <a:prstGeom prst="straightConnector1">
            <a:avLst/>
          </a:prstGeom>
          <a:noFill/>
          <a:ln cap="flat" cmpd="sng" w="38100">
            <a:solidFill>
              <a:srgbClr val="ADADAA"/>
            </a:solidFill>
            <a:prstDash val="solid"/>
            <a:round/>
            <a:headEnd len="med" w="med" type="none"/>
            <a:tailEnd len="med" w="med" type="none"/>
          </a:ln>
        </p:spPr>
      </p:cxnSp>
      <p:sp>
        <p:nvSpPr>
          <p:cNvPr id="97" name="Google Shape;97;p14"/>
          <p:cNvSpPr txBox="1"/>
          <p:nvPr/>
        </p:nvSpPr>
        <p:spPr>
          <a:xfrm>
            <a:off x="350475" y="7766875"/>
            <a:ext cx="2088000" cy="25860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Nam ullamcorper facilisis euismod. Sed at pharetra dui. Curabitur sit amet orci libero. Pellentesque eleifend nisl vitae libero venenatis luctus. Sed ut massa fermentum, finibus metus nec, hendrerit ante. Phasellus auctor laoreet lorem, et ultrices sapien gravida porttitor.</a:t>
            </a:r>
            <a:endParaRPr sz="1200">
              <a:solidFill>
                <a:srgbClr val="3C3C3B"/>
              </a:solidFill>
              <a:latin typeface="Libre Baskerville"/>
              <a:ea typeface="Libre Baskerville"/>
              <a:cs typeface="Libre Baskerville"/>
              <a:sym typeface="Libre Baskerville"/>
            </a:endParaRPr>
          </a:p>
        </p:txBody>
      </p:sp>
      <p:sp>
        <p:nvSpPr>
          <p:cNvPr id="98" name="Google Shape;98;p14"/>
          <p:cNvSpPr txBox="1"/>
          <p:nvPr/>
        </p:nvSpPr>
        <p:spPr>
          <a:xfrm>
            <a:off x="2764650" y="6328625"/>
            <a:ext cx="2009400" cy="11451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Duis et ligula ac neque aliquet placerat. Sed vitae lacinia arcu, eu elementum dui. Nam pellentesque urna dui.</a:t>
            </a:r>
            <a:endParaRPr sz="1200">
              <a:solidFill>
                <a:srgbClr val="3C3C3B"/>
              </a:solidFill>
              <a:latin typeface="Libre Baskerville"/>
              <a:ea typeface="Libre Baskerville"/>
              <a:cs typeface="Libre Baskerville"/>
              <a:sym typeface="Libre Baskerville"/>
            </a:endParaRPr>
          </a:p>
        </p:txBody>
      </p:sp>
      <p:pic>
        <p:nvPicPr>
          <p:cNvPr id="99" name="Google Shape;99;p14"/>
          <p:cNvPicPr preferRelativeResize="0"/>
          <p:nvPr/>
        </p:nvPicPr>
        <p:blipFill rotWithShape="1">
          <a:blip r:embed="rId4">
            <a:alphaModFix/>
          </a:blip>
          <a:srcRect b="17497" l="0" r="2742" t="622"/>
          <a:stretch/>
        </p:blipFill>
        <p:spPr>
          <a:xfrm>
            <a:off x="2743200" y="7766875"/>
            <a:ext cx="2030700" cy="2565125"/>
          </a:xfrm>
          <a:prstGeom prst="rect">
            <a:avLst/>
          </a:prstGeom>
          <a:noFill/>
          <a:ln>
            <a:noFill/>
          </a:ln>
        </p:spPr>
      </p:pic>
      <p:sp>
        <p:nvSpPr>
          <p:cNvPr id="100" name="Google Shape;100;p14"/>
          <p:cNvSpPr txBox="1"/>
          <p:nvPr/>
        </p:nvSpPr>
        <p:spPr>
          <a:xfrm>
            <a:off x="5134800" y="6319100"/>
            <a:ext cx="2088000" cy="40266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Suspendisse ex tellus, varius eu enim in, ultricies venenatis metus. Proin vel libero ornare, suscipit neque vitae, accumsan nunc. Maecenas semper elementum dui et ultricies. Nulla et tristique dui. Vestibulum.</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t/>
            </a:r>
            <a:endParaRPr sz="1200">
              <a:solidFill>
                <a:srgbClr val="3C3C3B"/>
              </a:solidFill>
              <a:latin typeface="Libre Baskerville"/>
              <a:ea typeface="Libre Baskerville"/>
              <a:cs typeface="Libre Baskerville"/>
              <a:sym typeface="Libre Baskerville"/>
            </a:endParaRPr>
          </a:p>
          <a:p>
            <a:pPr indent="0" lvl="0" marL="0" rtl="0" algn="just">
              <a:lnSpc>
                <a:spcPct val="130000"/>
              </a:lnSpc>
              <a:spcBef>
                <a:spcPts val="0"/>
              </a:spcBef>
              <a:spcAft>
                <a:spcPts val="0"/>
              </a:spcAft>
              <a:buNone/>
            </a:pPr>
            <a:r>
              <a:rPr lang="ru" sz="1200">
                <a:solidFill>
                  <a:srgbClr val="3C3C3B"/>
                </a:solidFill>
                <a:latin typeface="Libre Baskerville"/>
                <a:ea typeface="Libre Baskerville"/>
                <a:cs typeface="Libre Baskerville"/>
                <a:sym typeface="Libre Baskerville"/>
              </a:rPr>
              <a:t>In elementum risus, vel consectetur enim. Integer sit amet nisl vitae augue placerat pulvinar. Suspendisse in lorem in nisi faucibus semper sed nec nunc.</a:t>
            </a:r>
            <a:endParaRPr sz="1200">
              <a:solidFill>
                <a:srgbClr val="3C3C3B"/>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