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Roboto"/>
      <p:regular r:id="rId12"/>
      <p:bold r:id="rId13"/>
      <p:italic r:id="rId14"/>
      <p:boldItalic r:id="rId15"/>
    </p:embeddedFont>
    <p:embeddedFont>
      <p:font typeface="EB Garamond SemiBold"/>
      <p:regular r:id="rId16"/>
      <p:bold r:id="rId17"/>
      <p:italic r:id="rId18"/>
      <p:boldItalic r:id="rId19"/>
    </p:embeddedFont>
    <p:embeddedFont>
      <p:font typeface="Montaga"/>
      <p:regular r:id="rId20"/>
    </p:embeddedFont>
    <p:embeddedFont>
      <p:font typeface="Ry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508">
          <p15:clr>
            <a:srgbClr val="A4A3A4"/>
          </p15:clr>
        </p15:guide>
        <p15:guide id="2" pos="2327">
          <p15:clr>
            <a:srgbClr val="A4A3A4"/>
          </p15:clr>
        </p15:guide>
        <p15:guide id="3" pos="227">
          <p15:clr>
            <a:srgbClr val="9AA0A6"/>
          </p15:clr>
        </p15:guide>
        <p15:guide id="4" pos="4535">
          <p15:clr>
            <a:srgbClr val="9AA0A6"/>
          </p15:clr>
        </p15:guide>
        <p15:guide id="5" orient="horz" pos="227">
          <p15:clr>
            <a:srgbClr val="9AA0A6"/>
          </p15:clr>
        </p15:guide>
        <p15:guide id="6" pos="1218">
          <p15:clr>
            <a:srgbClr val="9AA0A6"/>
          </p15:clr>
        </p15:guide>
        <p15:guide id="7" pos="1336">
          <p15:clr>
            <a:srgbClr val="9AA0A6"/>
          </p15:clr>
        </p15:guide>
        <p15:guide id="8" pos="2445">
          <p15:clr>
            <a:srgbClr val="9AA0A6"/>
          </p15:clr>
        </p15:guide>
        <p15:guide id="9" pos="3436">
          <p15:clr>
            <a:srgbClr val="9AA0A6"/>
          </p15:clr>
        </p15:guide>
        <p15:guide id="10" pos="3554">
          <p15:clr>
            <a:srgbClr val="9AA0A6"/>
          </p15:clr>
        </p15:guide>
        <p15:guide id="11" orient="horz" pos="1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508" orient="horz"/>
        <p:guide pos="2327"/>
        <p:guide pos="227"/>
        <p:guide pos="4535"/>
        <p:guide pos="227" orient="horz"/>
        <p:guide pos="1218"/>
        <p:guide pos="1336"/>
        <p:guide pos="2445"/>
        <p:guide pos="3436"/>
        <p:guide pos="3554"/>
        <p:guide pos="15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ag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ye-regular.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EBGaramondSemiBold-bold.fntdata"/><Relationship Id="rId16" Type="http://schemas.openxmlformats.org/officeDocument/2006/relationships/font" Target="fonts/EBGaramondSemiBold-regular.fntdata"/><Relationship Id="rId5" Type="http://schemas.openxmlformats.org/officeDocument/2006/relationships/notesMaster" Target="notesMasters/notesMaster1.xml"/><Relationship Id="rId19" Type="http://schemas.openxmlformats.org/officeDocument/2006/relationships/font" Target="fonts/EBGaramondSemiBold-boldItalic.fntdata"/><Relationship Id="rId6" Type="http://schemas.openxmlformats.org/officeDocument/2006/relationships/slide" Target="slides/slide1.xml"/><Relationship Id="rId18" Type="http://schemas.openxmlformats.org/officeDocument/2006/relationships/font" Target="fonts/EBGaramondSemi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5ff22c481_0_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5ff22c48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5ff22c481_0_13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5ff22c48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5ff22c481_0_15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5ff22c48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5ff22c481_0_17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5ff22c48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5ff22c481_0_20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05ff22c48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0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7.jp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6.jp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8.jp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210400" y="1656350"/>
            <a:ext cx="14832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Curabitur sapien felis, fermentum vitae lacus eget, ornare viverra nibh. Sed vitae ante in magna rhoncus laoreet vel eget felis.turpis justo.</a:t>
            </a:r>
            <a:endParaRPr b="1" sz="800">
              <a:latin typeface="Montaga"/>
              <a:ea typeface="Montaga"/>
              <a:cs typeface="Montaga"/>
              <a:sym typeface="Montaga"/>
            </a:endParaRPr>
          </a:p>
          <a:p>
            <a:pPr indent="0" lvl="0" marL="0" rtl="0" algn="just">
              <a:lnSpc>
                <a:spcPct val="115000"/>
              </a:lnSpc>
              <a:spcBef>
                <a:spcPts val="0"/>
              </a:spcBef>
              <a:spcAft>
                <a:spcPts val="0"/>
              </a:spcAft>
              <a:buNone/>
            </a:pPr>
            <a:r>
              <a:t/>
            </a:r>
            <a:endParaRPr sz="800">
              <a:latin typeface="Roboto"/>
              <a:ea typeface="Roboto"/>
              <a:cs typeface="Roboto"/>
              <a:sym typeface="Roboto"/>
            </a:endParaRPr>
          </a:p>
        </p:txBody>
      </p:sp>
      <p:sp>
        <p:nvSpPr>
          <p:cNvPr id="55" name="Google Shape;55;p13"/>
          <p:cNvSpPr/>
          <p:nvPr/>
        </p:nvSpPr>
        <p:spPr>
          <a:xfrm>
            <a:off x="360000" y="1013450"/>
            <a:ext cx="6840000" cy="180000"/>
          </a:xfrm>
          <a:prstGeom prst="rect">
            <a:avLst/>
          </a:prstGeom>
          <a:solidFill>
            <a:srgbClr val="1B4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40950" y="252425"/>
            <a:ext cx="68886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700">
                <a:latin typeface="Rye"/>
                <a:ea typeface="Rye"/>
                <a:cs typeface="Rye"/>
                <a:sym typeface="Rye"/>
              </a:rPr>
              <a:t>CHURCH NEWSPAPER</a:t>
            </a:r>
            <a:endParaRPr sz="4700">
              <a:latin typeface="Rye"/>
              <a:ea typeface="Rye"/>
              <a:cs typeface="Rye"/>
              <a:sym typeface="Rye"/>
            </a:endParaRPr>
          </a:p>
        </p:txBody>
      </p:sp>
      <p:pic>
        <p:nvPicPr>
          <p:cNvPr id="57" name="Google Shape;57;p13"/>
          <p:cNvPicPr preferRelativeResize="0"/>
          <p:nvPr/>
        </p:nvPicPr>
        <p:blipFill rotWithShape="1">
          <a:blip r:embed="rId3">
            <a:alphaModFix/>
          </a:blip>
          <a:srcRect b="0" l="0" r="0" t="7663"/>
          <a:stretch/>
        </p:blipFill>
        <p:spPr>
          <a:xfrm>
            <a:off x="360000" y="1283449"/>
            <a:ext cx="1760400" cy="1084524"/>
          </a:xfrm>
          <a:prstGeom prst="rect">
            <a:avLst/>
          </a:prstGeom>
          <a:noFill/>
          <a:ln>
            <a:noFill/>
          </a:ln>
        </p:spPr>
      </p:pic>
      <p:cxnSp>
        <p:nvCxnSpPr>
          <p:cNvPr id="58" name="Google Shape;58;p13"/>
          <p:cNvCxnSpPr/>
          <p:nvPr/>
        </p:nvCxnSpPr>
        <p:spPr>
          <a:xfrm>
            <a:off x="366725" y="2457975"/>
            <a:ext cx="6824700" cy="0"/>
          </a:xfrm>
          <a:prstGeom prst="straightConnector1">
            <a:avLst/>
          </a:prstGeom>
          <a:noFill/>
          <a:ln cap="flat" cmpd="sng" w="9525">
            <a:solidFill>
              <a:schemeClr val="dk2"/>
            </a:solidFill>
            <a:prstDash val="solid"/>
            <a:round/>
            <a:headEnd len="med" w="med" type="none"/>
            <a:tailEnd len="med" w="med" type="none"/>
          </a:ln>
        </p:spPr>
      </p:cxnSp>
      <p:pic>
        <p:nvPicPr>
          <p:cNvPr id="59" name="Google Shape;59;p13"/>
          <p:cNvPicPr preferRelativeResize="0"/>
          <p:nvPr/>
        </p:nvPicPr>
        <p:blipFill rotWithShape="1">
          <a:blip r:embed="rId4">
            <a:alphaModFix/>
          </a:blip>
          <a:srcRect b="5669" l="0" r="0" t="0"/>
          <a:stretch/>
        </p:blipFill>
        <p:spPr>
          <a:xfrm>
            <a:off x="3880800" y="1283450"/>
            <a:ext cx="1760400" cy="1084525"/>
          </a:xfrm>
          <a:prstGeom prst="rect">
            <a:avLst/>
          </a:prstGeom>
          <a:noFill/>
          <a:ln>
            <a:noFill/>
          </a:ln>
        </p:spPr>
      </p:pic>
      <p:sp>
        <p:nvSpPr>
          <p:cNvPr id="60" name="Google Shape;60;p13"/>
          <p:cNvSpPr txBox="1"/>
          <p:nvPr/>
        </p:nvSpPr>
        <p:spPr>
          <a:xfrm>
            <a:off x="2210400" y="1240588"/>
            <a:ext cx="1483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latin typeface="Montaga"/>
                <a:ea typeface="Montaga"/>
                <a:cs typeface="Montaga"/>
                <a:sym typeface="Montaga"/>
              </a:rPr>
              <a:t>Aenean elementum ligula ipsum pretium</a:t>
            </a:r>
            <a:endParaRPr b="1" sz="1100">
              <a:latin typeface="Montaga"/>
              <a:ea typeface="Montaga"/>
              <a:cs typeface="Montaga"/>
              <a:sym typeface="Montaga"/>
            </a:endParaRPr>
          </a:p>
        </p:txBody>
      </p:sp>
      <p:sp>
        <p:nvSpPr>
          <p:cNvPr id="61" name="Google Shape;61;p13"/>
          <p:cNvSpPr txBox="1"/>
          <p:nvPr/>
        </p:nvSpPr>
        <p:spPr>
          <a:xfrm>
            <a:off x="414325" y="1041950"/>
            <a:ext cx="3219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chemeClr val="lt1"/>
                </a:solidFill>
                <a:latin typeface="Montaga"/>
                <a:ea typeface="Montaga"/>
                <a:cs typeface="Montaga"/>
                <a:sym typeface="Montaga"/>
              </a:rPr>
              <a:t>Page 1</a:t>
            </a:r>
            <a:endParaRPr sz="800">
              <a:solidFill>
                <a:schemeClr val="lt1"/>
              </a:solidFill>
              <a:latin typeface="Montaga"/>
              <a:ea typeface="Montaga"/>
              <a:cs typeface="Montaga"/>
              <a:sym typeface="Montaga"/>
            </a:endParaRPr>
          </a:p>
        </p:txBody>
      </p:sp>
      <p:sp>
        <p:nvSpPr>
          <p:cNvPr id="62" name="Google Shape;62;p13"/>
          <p:cNvSpPr txBox="1"/>
          <p:nvPr/>
        </p:nvSpPr>
        <p:spPr>
          <a:xfrm>
            <a:off x="5731200" y="1240588"/>
            <a:ext cx="1483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latin typeface="Montaga"/>
                <a:ea typeface="Montaga"/>
                <a:cs typeface="Montaga"/>
                <a:sym typeface="Montaga"/>
              </a:rPr>
              <a:t>Aliquam viverra massa orci non </a:t>
            </a:r>
            <a:endParaRPr b="1" sz="1100">
              <a:latin typeface="Montaga"/>
              <a:ea typeface="Montaga"/>
              <a:cs typeface="Montaga"/>
              <a:sym typeface="Montaga"/>
            </a:endParaRPr>
          </a:p>
        </p:txBody>
      </p:sp>
      <p:sp>
        <p:nvSpPr>
          <p:cNvPr id="63" name="Google Shape;63;p13"/>
          <p:cNvSpPr txBox="1"/>
          <p:nvPr/>
        </p:nvSpPr>
        <p:spPr>
          <a:xfrm>
            <a:off x="5731200" y="1656350"/>
            <a:ext cx="14832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Curabitur sapien felis, fermentum vitae lacus eget, ornare viverra nibh. Sed vitae ante in magna rhoncus laoreet vel eget felis.turpis justo.</a:t>
            </a:r>
            <a:endParaRPr sz="800">
              <a:latin typeface="Roboto"/>
              <a:ea typeface="Roboto"/>
              <a:cs typeface="Roboto"/>
              <a:sym typeface="Roboto"/>
            </a:endParaRPr>
          </a:p>
        </p:txBody>
      </p:sp>
      <p:sp>
        <p:nvSpPr>
          <p:cNvPr id="64" name="Google Shape;64;p13"/>
          <p:cNvSpPr txBox="1"/>
          <p:nvPr/>
        </p:nvSpPr>
        <p:spPr>
          <a:xfrm>
            <a:off x="6892650" y="2266406"/>
            <a:ext cx="3219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b="1" lang="ru" sz="800">
                <a:latin typeface="Montaga"/>
                <a:ea typeface="Montaga"/>
                <a:cs typeface="Montaga"/>
                <a:sym typeface="Montaga"/>
              </a:rPr>
              <a:t>Page 4</a:t>
            </a:r>
            <a:endParaRPr b="1" sz="800">
              <a:latin typeface="Montaga"/>
              <a:ea typeface="Montaga"/>
              <a:cs typeface="Montaga"/>
              <a:sym typeface="Montaga"/>
            </a:endParaRPr>
          </a:p>
        </p:txBody>
      </p:sp>
      <p:sp>
        <p:nvSpPr>
          <p:cNvPr id="65" name="Google Shape;65;p13"/>
          <p:cNvSpPr txBox="1"/>
          <p:nvPr/>
        </p:nvSpPr>
        <p:spPr>
          <a:xfrm>
            <a:off x="360000" y="2476538"/>
            <a:ext cx="3333600" cy="769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500">
                <a:latin typeface="Montaga"/>
                <a:ea typeface="Montaga"/>
                <a:cs typeface="Montaga"/>
                <a:sym typeface="Montaga"/>
              </a:rPr>
              <a:t>Aenean elementum ligula ipsum pretium</a:t>
            </a:r>
            <a:endParaRPr b="1" sz="2500">
              <a:latin typeface="Montaga"/>
              <a:ea typeface="Montaga"/>
              <a:cs typeface="Montaga"/>
              <a:sym typeface="Montaga"/>
            </a:endParaRPr>
          </a:p>
        </p:txBody>
      </p:sp>
      <p:sp>
        <p:nvSpPr>
          <p:cNvPr id="66" name="Google Shape;66;p13"/>
          <p:cNvSpPr txBox="1"/>
          <p:nvPr/>
        </p:nvSpPr>
        <p:spPr>
          <a:xfrm>
            <a:off x="360000" y="3334275"/>
            <a:ext cx="1573200" cy="3663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a:t>
            </a:r>
            <a:endParaRPr sz="800">
              <a:latin typeface="Roboto"/>
              <a:ea typeface="Roboto"/>
              <a:cs typeface="Roboto"/>
              <a:sym typeface="Roboto"/>
            </a:endParaRPr>
          </a:p>
        </p:txBody>
      </p:sp>
      <p:sp>
        <p:nvSpPr>
          <p:cNvPr id="67" name="Google Shape;67;p13"/>
          <p:cNvSpPr txBox="1"/>
          <p:nvPr/>
        </p:nvSpPr>
        <p:spPr>
          <a:xfrm>
            <a:off x="2120400" y="3343800"/>
            <a:ext cx="15732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Pellentesque consequat vitae tortor ut sodales. Nam congue, dui aliquam vestibulum mollis, turpis justo placerat nunc, commodo dictum urna quam quis neque. Nulla id placerat risus.</a:t>
            </a:r>
            <a:endParaRPr sz="800">
              <a:latin typeface="Roboto"/>
              <a:ea typeface="Roboto"/>
              <a:cs typeface="Roboto"/>
              <a:sym typeface="Roboto"/>
            </a:endParaRPr>
          </a:p>
        </p:txBody>
      </p:sp>
      <p:cxnSp>
        <p:nvCxnSpPr>
          <p:cNvPr id="68" name="Google Shape;68;p13"/>
          <p:cNvCxnSpPr/>
          <p:nvPr/>
        </p:nvCxnSpPr>
        <p:spPr>
          <a:xfrm>
            <a:off x="2124088" y="4262438"/>
            <a:ext cx="1566900" cy="0"/>
          </a:xfrm>
          <a:prstGeom prst="straightConnector1">
            <a:avLst/>
          </a:prstGeom>
          <a:noFill/>
          <a:ln cap="flat" cmpd="sng" w="9525">
            <a:solidFill>
              <a:schemeClr val="dk2"/>
            </a:solidFill>
            <a:prstDash val="solid"/>
            <a:round/>
            <a:headEnd len="med" w="med" type="none"/>
            <a:tailEnd len="med" w="med" type="none"/>
          </a:ln>
        </p:spPr>
      </p:cxnSp>
      <p:sp>
        <p:nvSpPr>
          <p:cNvPr id="69" name="Google Shape;69;p13"/>
          <p:cNvSpPr txBox="1"/>
          <p:nvPr/>
        </p:nvSpPr>
        <p:spPr>
          <a:xfrm>
            <a:off x="2191850" y="4291538"/>
            <a:ext cx="1432500" cy="11544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500">
                <a:latin typeface="EB Garamond SemiBold"/>
                <a:ea typeface="EB Garamond SemiBold"/>
                <a:cs typeface="EB Garamond SemiBold"/>
                <a:sym typeface="EB Garamond SemiBold"/>
              </a:rPr>
              <a:t>“Ornare viverra nibh. Sed vitae ante in magna rhoncus laoreet vel eget felis.”</a:t>
            </a:r>
            <a:endParaRPr sz="1500">
              <a:latin typeface="EB Garamond SemiBold"/>
              <a:ea typeface="EB Garamond SemiBold"/>
              <a:cs typeface="EB Garamond SemiBold"/>
              <a:sym typeface="EB Garamond SemiBold"/>
            </a:endParaRPr>
          </a:p>
        </p:txBody>
      </p:sp>
      <p:cxnSp>
        <p:nvCxnSpPr>
          <p:cNvPr id="70" name="Google Shape;70;p13"/>
          <p:cNvCxnSpPr/>
          <p:nvPr/>
        </p:nvCxnSpPr>
        <p:spPr>
          <a:xfrm>
            <a:off x="2124088" y="5492863"/>
            <a:ext cx="1566900" cy="0"/>
          </a:xfrm>
          <a:prstGeom prst="straightConnector1">
            <a:avLst/>
          </a:prstGeom>
          <a:noFill/>
          <a:ln cap="flat" cmpd="sng" w="9525">
            <a:solidFill>
              <a:schemeClr val="dk2"/>
            </a:solidFill>
            <a:prstDash val="solid"/>
            <a:round/>
            <a:headEnd len="med" w="med" type="none"/>
            <a:tailEnd len="med" w="med" type="none"/>
          </a:ln>
        </p:spPr>
      </p:cxnSp>
      <p:sp>
        <p:nvSpPr>
          <p:cNvPr id="71" name="Google Shape;71;p13"/>
          <p:cNvSpPr txBox="1"/>
          <p:nvPr/>
        </p:nvSpPr>
        <p:spPr>
          <a:xfrm>
            <a:off x="2120400" y="5584075"/>
            <a:ext cx="15732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a:t>
            </a:r>
            <a:endParaRPr sz="800">
              <a:latin typeface="Roboto"/>
              <a:ea typeface="Roboto"/>
              <a:cs typeface="Roboto"/>
              <a:sym typeface="Roboto"/>
            </a:endParaRPr>
          </a:p>
        </p:txBody>
      </p:sp>
      <p:pic>
        <p:nvPicPr>
          <p:cNvPr id="72" name="Google Shape;72;p13"/>
          <p:cNvPicPr preferRelativeResize="0"/>
          <p:nvPr/>
        </p:nvPicPr>
        <p:blipFill rotWithShape="1">
          <a:blip r:embed="rId5">
            <a:alphaModFix/>
          </a:blip>
          <a:srcRect b="1970" l="0" r="724" t="0"/>
          <a:stretch/>
        </p:blipFill>
        <p:spPr>
          <a:xfrm>
            <a:off x="3881900" y="2547975"/>
            <a:ext cx="3309525" cy="4401499"/>
          </a:xfrm>
          <a:prstGeom prst="rect">
            <a:avLst/>
          </a:prstGeom>
          <a:noFill/>
          <a:ln>
            <a:noFill/>
          </a:ln>
        </p:spPr>
      </p:pic>
      <p:cxnSp>
        <p:nvCxnSpPr>
          <p:cNvPr id="73" name="Google Shape;73;p13"/>
          <p:cNvCxnSpPr/>
          <p:nvPr/>
        </p:nvCxnSpPr>
        <p:spPr>
          <a:xfrm>
            <a:off x="357200" y="7043750"/>
            <a:ext cx="6848400" cy="0"/>
          </a:xfrm>
          <a:prstGeom prst="straightConnector1">
            <a:avLst/>
          </a:prstGeom>
          <a:noFill/>
          <a:ln cap="flat" cmpd="sng" w="9525">
            <a:solidFill>
              <a:schemeClr val="dk2"/>
            </a:solidFill>
            <a:prstDash val="solid"/>
            <a:round/>
            <a:headEnd len="med" w="med" type="none"/>
            <a:tailEnd len="med" w="med" type="none"/>
          </a:ln>
        </p:spPr>
      </p:cxnSp>
      <p:sp>
        <p:nvSpPr>
          <p:cNvPr id="74" name="Google Shape;74;p13"/>
          <p:cNvSpPr txBox="1"/>
          <p:nvPr/>
        </p:nvSpPr>
        <p:spPr>
          <a:xfrm>
            <a:off x="360000" y="7042288"/>
            <a:ext cx="6840000" cy="38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500">
                <a:latin typeface="Montaga"/>
                <a:ea typeface="Montaga"/>
                <a:cs typeface="Montaga"/>
                <a:sym typeface="Montaga"/>
              </a:rPr>
              <a:t>Proin vulputate nec neque vitae vehicula</a:t>
            </a:r>
            <a:endParaRPr b="1" sz="2500">
              <a:latin typeface="Montaga"/>
              <a:ea typeface="Montaga"/>
              <a:cs typeface="Montaga"/>
              <a:sym typeface="Montaga"/>
            </a:endParaRPr>
          </a:p>
        </p:txBody>
      </p:sp>
      <p:sp>
        <p:nvSpPr>
          <p:cNvPr id="75" name="Google Shape;75;p13"/>
          <p:cNvSpPr txBox="1"/>
          <p:nvPr/>
        </p:nvSpPr>
        <p:spPr>
          <a:xfrm>
            <a:off x="360000" y="7435275"/>
            <a:ext cx="15732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Aenean elementum ligula ipsum, et pretium ante ornare vitae. Sed iaculis dui eget magna aliquam maximus. Integer et nulla id odio semper bibendum consequat sed mauris. Nam sit amet nisi eu odio imperdiet scelerisque eu et justo. Donec laoreet orci vitae ante semper vulputate. Duis tincidunt velit magna, eget auctor sem molestie eget. Aliquam posuere </a:t>
            </a:r>
            <a:r>
              <a:rPr lang="ru" sz="800">
                <a:solidFill>
                  <a:schemeClr val="dk1"/>
                </a:solidFill>
                <a:latin typeface="Roboto"/>
                <a:ea typeface="Roboto"/>
                <a:cs typeface="Roboto"/>
                <a:sym typeface="Roboto"/>
              </a:rPr>
              <a:t>Integer et nulla id odio semper </a:t>
            </a:r>
            <a:endParaRPr sz="800">
              <a:latin typeface="Roboto"/>
              <a:ea typeface="Roboto"/>
              <a:cs typeface="Roboto"/>
              <a:sym typeface="Roboto"/>
            </a:endParaRPr>
          </a:p>
        </p:txBody>
      </p:sp>
      <p:sp>
        <p:nvSpPr>
          <p:cNvPr id="76" name="Google Shape;76;p13"/>
          <p:cNvSpPr txBox="1"/>
          <p:nvPr/>
        </p:nvSpPr>
        <p:spPr>
          <a:xfrm>
            <a:off x="2120400" y="7435275"/>
            <a:ext cx="15732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unc feugiat massa odio, non dapibus libero posuere id. Aenean elementum ligula ipsum, et pretium ante ornare vitae. Sed iaculis dui eget magna aliquam maximus. Integer et nulla id odio semper bibendum consequat sed mauris. Nam sit amet nisi eu odio </a:t>
            </a:r>
            <a:endParaRPr sz="800">
              <a:latin typeface="Roboto"/>
              <a:ea typeface="Roboto"/>
              <a:cs typeface="Roboto"/>
              <a:sym typeface="Roboto"/>
            </a:endParaRPr>
          </a:p>
        </p:txBody>
      </p:sp>
      <p:sp>
        <p:nvSpPr>
          <p:cNvPr id="77" name="Google Shape;77;p13"/>
          <p:cNvSpPr txBox="1"/>
          <p:nvPr/>
        </p:nvSpPr>
        <p:spPr>
          <a:xfrm>
            <a:off x="3880800" y="7435275"/>
            <a:ext cx="15732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iaculis dui eget magna aliquam maximus. Integer et nulla id odio semper bibendum consequat sed mauris. Nam sit amet nisi eu odio imperdiet scelerisque eu et justo. Donec laoreet orci vitae ante semper vulputate. Duis tincidunt velit </a:t>
            </a:r>
            <a:endParaRPr sz="800">
              <a:latin typeface="Roboto"/>
              <a:ea typeface="Roboto"/>
              <a:cs typeface="Roboto"/>
              <a:sym typeface="Roboto"/>
            </a:endParaRPr>
          </a:p>
        </p:txBody>
      </p:sp>
      <p:sp>
        <p:nvSpPr>
          <p:cNvPr id="78" name="Google Shape;78;p13"/>
          <p:cNvSpPr txBox="1"/>
          <p:nvPr/>
        </p:nvSpPr>
        <p:spPr>
          <a:xfrm>
            <a:off x="5641200" y="7435275"/>
            <a:ext cx="15732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Aenean elementum ligula ipsum, et pretium ante ornare vitae. In hac habitasse platea dictumst. Suspendisse eget odio at arcu maximus scelerisque at a dolor. Nunc feugiat massa odio, non dapibus libero posuere id. Aenean elementum ligula ipsum, et pretium ante ornare vitae. Sed iaculis dui eget magna aliquam maximus. Integer et nulla id odio semper bibendum consequat sed mauris. Nam sit amet nisi eu odio imperdiet scelerisque eu et justo. Donec laoreet orci vitae ante semper vulputate </a:t>
            </a:r>
            <a:r>
              <a:rPr lang="ru" sz="800">
                <a:solidFill>
                  <a:schemeClr val="dk1"/>
                </a:solidFill>
                <a:latin typeface="Roboto"/>
                <a:ea typeface="Roboto"/>
                <a:cs typeface="Roboto"/>
                <a:sym typeface="Roboto"/>
              </a:rPr>
              <a:t>et pretium ante ornare vitae</a:t>
            </a:r>
            <a:r>
              <a:rPr lang="ru" sz="800">
                <a:latin typeface="Roboto"/>
                <a:ea typeface="Roboto"/>
                <a:cs typeface="Roboto"/>
                <a:sym typeface="Roboto"/>
              </a:rPr>
              <a:t>. </a:t>
            </a:r>
            <a:endParaRPr sz="800">
              <a:latin typeface="Roboto"/>
              <a:ea typeface="Roboto"/>
              <a:cs typeface="Roboto"/>
              <a:sym typeface="Roboto"/>
            </a:endParaRPr>
          </a:p>
        </p:txBody>
      </p:sp>
      <p:pic>
        <p:nvPicPr>
          <p:cNvPr id="79" name="Google Shape;79;p13"/>
          <p:cNvPicPr preferRelativeResize="0"/>
          <p:nvPr/>
        </p:nvPicPr>
        <p:blipFill rotWithShape="1">
          <a:blip r:embed="rId6">
            <a:alphaModFix/>
          </a:blip>
          <a:srcRect b="8353" l="0" r="0" t="16049"/>
          <a:stretch/>
        </p:blipFill>
        <p:spPr>
          <a:xfrm>
            <a:off x="2120400" y="8654475"/>
            <a:ext cx="3333600" cy="1677525"/>
          </a:xfrm>
          <a:prstGeom prst="rect">
            <a:avLst/>
          </a:prstGeom>
          <a:noFill/>
          <a:ln>
            <a:noFill/>
          </a:ln>
        </p:spPr>
      </p:pic>
      <p:sp>
        <p:nvSpPr>
          <p:cNvPr id="80" name="Google Shape;80;p13"/>
          <p:cNvSpPr txBox="1"/>
          <p:nvPr/>
        </p:nvSpPr>
        <p:spPr>
          <a:xfrm>
            <a:off x="3178950" y="1041950"/>
            <a:ext cx="12021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chemeClr val="lt1"/>
                </a:solidFill>
                <a:latin typeface="Montaga"/>
                <a:ea typeface="Montaga"/>
                <a:cs typeface="Montaga"/>
                <a:sym typeface="Montaga"/>
              </a:rPr>
              <a:t>Church newspaper</a:t>
            </a:r>
            <a:endParaRPr sz="800">
              <a:solidFill>
                <a:schemeClr val="lt1"/>
              </a:solidFill>
              <a:latin typeface="Montaga"/>
              <a:ea typeface="Montaga"/>
              <a:cs typeface="Montaga"/>
              <a:sym typeface="Montaga"/>
            </a:endParaRPr>
          </a:p>
        </p:txBody>
      </p:sp>
      <p:sp>
        <p:nvSpPr>
          <p:cNvPr id="81" name="Google Shape;81;p13"/>
          <p:cNvSpPr txBox="1"/>
          <p:nvPr/>
        </p:nvSpPr>
        <p:spPr>
          <a:xfrm>
            <a:off x="5931675" y="1041950"/>
            <a:ext cx="12021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800">
                <a:solidFill>
                  <a:schemeClr val="lt1"/>
                </a:solidFill>
                <a:latin typeface="Montaga"/>
                <a:ea typeface="Montaga"/>
                <a:cs typeface="Montaga"/>
                <a:sym typeface="Montaga"/>
              </a:rPr>
              <a:t>February 26,2021</a:t>
            </a:r>
            <a:endParaRPr sz="800">
              <a:solidFill>
                <a:schemeClr val="lt1"/>
              </a:solidFill>
              <a:latin typeface="Montaga"/>
              <a:ea typeface="Montaga"/>
              <a:cs typeface="Montaga"/>
              <a:sym typeface="Montaga"/>
            </a:endParaRPr>
          </a:p>
        </p:txBody>
      </p:sp>
      <p:sp>
        <p:nvSpPr>
          <p:cNvPr id="82" name="Google Shape;82;p13"/>
          <p:cNvSpPr txBox="1"/>
          <p:nvPr/>
        </p:nvSpPr>
        <p:spPr>
          <a:xfrm>
            <a:off x="3340902" y="2267125"/>
            <a:ext cx="3549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Clr>
                <a:schemeClr val="dk1"/>
              </a:buClr>
              <a:buSzPts val="1100"/>
              <a:buFont typeface="Arial"/>
              <a:buNone/>
            </a:pPr>
            <a:r>
              <a:rPr b="1" lang="ru" sz="800">
                <a:solidFill>
                  <a:schemeClr val="dk1"/>
                </a:solidFill>
                <a:latin typeface="Montaga"/>
                <a:ea typeface="Montaga"/>
                <a:cs typeface="Montaga"/>
                <a:sym typeface="Montaga"/>
              </a:rPr>
              <a:t>Page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p:nvPr/>
        </p:nvSpPr>
        <p:spPr>
          <a:xfrm>
            <a:off x="360000" y="360988"/>
            <a:ext cx="6840000" cy="180000"/>
          </a:xfrm>
          <a:prstGeom prst="rect">
            <a:avLst/>
          </a:prstGeom>
          <a:solidFill>
            <a:srgbClr val="1B4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nvSpPr>
        <p:spPr>
          <a:xfrm>
            <a:off x="414325" y="389488"/>
            <a:ext cx="3219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chemeClr val="lt1"/>
                </a:solidFill>
                <a:latin typeface="Montaga"/>
                <a:ea typeface="Montaga"/>
                <a:cs typeface="Montaga"/>
                <a:sym typeface="Montaga"/>
              </a:rPr>
              <a:t>Page 2</a:t>
            </a:r>
            <a:endParaRPr sz="800">
              <a:solidFill>
                <a:schemeClr val="lt1"/>
              </a:solidFill>
              <a:latin typeface="Montaga"/>
              <a:ea typeface="Montaga"/>
              <a:cs typeface="Montaga"/>
              <a:sym typeface="Montaga"/>
            </a:endParaRPr>
          </a:p>
        </p:txBody>
      </p:sp>
      <p:sp>
        <p:nvSpPr>
          <p:cNvPr id="89" name="Google Shape;89;p14"/>
          <p:cNvSpPr txBox="1"/>
          <p:nvPr/>
        </p:nvSpPr>
        <p:spPr>
          <a:xfrm>
            <a:off x="360000" y="4647579"/>
            <a:ext cx="6840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600">
                <a:latin typeface="Montaga"/>
                <a:ea typeface="Montaga"/>
                <a:cs typeface="Montaga"/>
                <a:sym typeface="Montaga"/>
              </a:rPr>
              <a:t>Aenean elementum ligula ipsum pretium</a:t>
            </a:r>
            <a:endParaRPr b="1" sz="2700">
              <a:latin typeface="Montaga"/>
              <a:ea typeface="Montaga"/>
              <a:cs typeface="Montaga"/>
              <a:sym typeface="Montaga"/>
            </a:endParaRPr>
          </a:p>
        </p:txBody>
      </p:sp>
      <p:sp>
        <p:nvSpPr>
          <p:cNvPr id="90" name="Google Shape;90;p14"/>
          <p:cNvSpPr txBox="1"/>
          <p:nvPr/>
        </p:nvSpPr>
        <p:spPr>
          <a:xfrm>
            <a:off x="360000" y="5053075"/>
            <a:ext cx="1599000" cy="1822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Aenean elementum ligula ipsum, et pretium ante ornare vitae. Sed iaculis dui eget magna aliquam maximus. Integer et nulla id odio semper bibendum consequat sed </a:t>
            </a:r>
            <a:endParaRPr sz="800">
              <a:latin typeface="Roboto"/>
              <a:ea typeface="Roboto"/>
              <a:cs typeface="Roboto"/>
              <a:sym typeface="Roboto"/>
            </a:endParaRPr>
          </a:p>
        </p:txBody>
      </p:sp>
      <p:sp>
        <p:nvSpPr>
          <p:cNvPr id="91" name="Google Shape;91;p14"/>
          <p:cNvSpPr txBox="1"/>
          <p:nvPr/>
        </p:nvSpPr>
        <p:spPr>
          <a:xfrm>
            <a:off x="2120400" y="5048025"/>
            <a:ext cx="1599000" cy="5362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Aenean elementum ligula ipsum, et pretium ante ornare vitae. Sed iaculis dui eget magna aliquam maximus. Integer et nulla id odio semper bibendum consequat sed mauris. Nam sit amet nisi eu odio imperdiet scelerisque eu et justo. Donec laoreet orci vitae ante semper vulputate. Duis tincidunt velit magna, eget auctor sem molestie eget. Aliquam posuere porttitor augue. In hac habitasse platea </a:t>
            </a:r>
            <a:endParaRPr sz="800">
              <a:latin typeface="Roboto"/>
              <a:ea typeface="Roboto"/>
              <a:cs typeface="Roboto"/>
              <a:sym typeface="Roboto"/>
            </a:endParaRPr>
          </a:p>
        </p:txBody>
      </p:sp>
      <p:sp>
        <p:nvSpPr>
          <p:cNvPr id="92" name="Google Shape;92;p14"/>
          <p:cNvSpPr txBox="1"/>
          <p:nvPr/>
        </p:nvSpPr>
        <p:spPr>
          <a:xfrm>
            <a:off x="3880800" y="5051525"/>
            <a:ext cx="15990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Aenean elementum ligula ipsum, et pretium ante ornare vitae. Sed iaculis dui eget magna aliquam maximus. Integer et nulla id odio semper bibendum consequat sed mauris. Nam sit amet nisi eu odio imperdiet scelerisque eu et justo. </a:t>
            </a:r>
            <a:endParaRPr sz="800">
              <a:latin typeface="Roboto"/>
              <a:ea typeface="Roboto"/>
              <a:cs typeface="Roboto"/>
              <a:sym typeface="Roboto"/>
            </a:endParaRPr>
          </a:p>
        </p:txBody>
      </p:sp>
      <p:sp>
        <p:nvSpPr>
          <p:cNvPr id="93" name="Google Shape;93;p14"/>
          <p:cNvSpPr txBox="1"/>
          <p:nvPr/>
        </p:nvSpPr>
        <p:spPr>
          <a:xfrm>
            <a:off x="5641200" y="5051525"/>
            <a:ext cx="15990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Aliquam mollis commodo augue non pellentesque. Morbi auctor efficitur malesuada. Phasellus pretium velit vel iaculis aliquet. Curabitur eget dui suscipit, varius libero nec, ornare erat. Morbi non diam at velit maximus venenatis nec a dui. Sed suscipit malesuada dui, ut fermentum dui maximus ac. Etiam vel tortor neque. Nunc at ornare enim. Phasellus a aliquam turpis, vel ultrices nunc.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a:t>
            </a:r>
            <a:endParaRPr sz="800">
              <a:latin typeface="Roboto"/>
              <a:ea typeface="Roboto"/>
              <a:cs typeface="Roboto"/>
              <a:sym typeface="Roboto"/>
            </a:endParaRPr>
          </a:p>
        </p:txBody>
      </p:sp>
      <p:sp>
        <p:nvSpPr>
          <p:cNvPr id="94" name="Google Shape;94;p14"/>
          <p:cNvSpPr txBox="1"/>
          <p:nvPr/>
        </p:nvSpPr>
        <p:spPr>
          <a:xfrm>
            <a:off x="3178950" y="389488"/>
            <a:ext cx="12021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chemeClr val="lt1"/>
                </a:solidFill>
                <a:latin typeface="Montaga"/>
                <a:ea typeface="Montaga"/>
                <a:cs typeface="Montaga"/>
                <a:sym typeface="Montaga"/>
              </a:rPr>
              <a:t>Church newspaper</a:t>
            </a:r>
            <a:endParaRPr sz="800">
              <a:solidFill>
                <a:schemeClr val="lt1"/>
              </a:solidFill>
              <a:latin typeface="Montaga"/>
              <a:ea typeface="Montaga"/>
              <a:cs typeface="Montaga"/>
              <a:sym typeface="Montaga"/>
            </a:endParaRPr>
          </a:p>
        </p:txBody>
      </p:sp>
      <p:sp>
        <p:nvSpPr>
          <p:cNvPr id="95" name="Google Shape;95;p14"/>
          <p:cNvSpPr txBox="1"/>
          <p:nvPr/>
        </p:nvSpPr>
        <p:spPr>
          <a:xfrm>
            <a:off x="5931675" y="389488"/>
            <a:ext cx="12021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800">
                <a:solidFill>
                  <a:schemeClr val="lt1"/>
                </a:solidFill>
                <a:latin typeface="Montaga"/>
                <a:ea typeface="Montaga"/>
                <a:cs typeface="Montaga"/>
                <a:sym typeface="Montaga"/>
              </a:rPr>
              <a:t>February 26,2021</a:t>
            </a:r>
            <a:endParaRPr sz="800">
              <a:solidFill>
                <a:schemeClr val="lt1"/>
              </a:solidFill>
              <a:latin typeface="Montaga"/>
              <a:ea typeface="Montaga"/>
              <a:cs typeface="Montaga"/>
              <a:sym typeface="Montaga"/>
            </a:endParaRPr>
          </a:p>
        </p:txBody>
      </p:sp>
      <p:pic>
        <p:nvPicPr>
          <p:cNvPr id="96" name="Google Shape;96;p14"/>
          <p:cNvPicPr preferRelativeResize="0"/>
          <p:nvPr/>
        </p:nvPicPr>
        <p:blipFill rotWithShape="1">
          <a:blip r:embed="rId3">
            <a:alphaModFix/>
          </a:blip>
          <a:srcRect b="0" l="0" r="0" t="15139"/>
          <a:stretch/>
        </p:blipFill>
        <p:spPr>
          <a:xfrm>
            <a:off x="357200" y="739439"/>
            <a:ext cx="6840000" cy="3872650"/>
          </a:xfrm>
          <a:prstGeom prst="rect">
            <a:avLst/>
          </a:prstGeom>
          <a:noFill/>
          <a:ln>
            <a:noFill/>
          </a:ln>
        </p:spPr>
      </p:pic>
      <p:cxnSp>
        <p:nvCxnSpPr>
          <p:cNvPr id="97" name="Google Shape;97;p14"/>
          <p:cNvCxnSpPr/>
          <p:nvPr/>
        </p:nvCxnSpPr>
        <p:spPr>
          <a:xfrm>
            <a:off x="362175" y="7064775"/>
            <a:ext cx="1564500" cy="0"/>
          </a:xfrm>
          <a:prstGeom prst="straightConnector1">
            <a:avLst/>
          </a:prstGeom>
          <a:noFill/>
          <a:ln cap="flat" cmpd="sng" w="9525">
            <a:solidFill>
              <a:schemeClr val="dk2"/>
            </a:solidFill>
            <a:prstDash val="solid"/>
            <a:round/>
            <a:headEnd len="med" w="med" type="none"/>
            <a:tailEnd len="med" w="med" type="none"/>
          </a:ln>
        </p:spPr>
      </p:cxnSp>
      <p:cxnSp>
        <p:nvCxnSpPr>
          <p:cNvPr id="98" name="Google Shape;98;p14"/>
          <p:cNvCxnSpPr/>
          <p:nvPr/>
        </p:nvCxnSpPr>
        <p:spPr>
          <a:xfrm>
            <a:off x="362175" y="8880725"/>
            <a:ext cx="1564500" cy="0"/>
          </a:xfrm>
          <a:prstGeom prst="straightConnector1">
            <a:avLst/>
          </a:prstGeom>
          <a:noFill/>
          <a:ln cap="flat" cmpd="sng" w="9525">
            <a:solidFill>
              <a:schemeClr val="dk2"/>
            </a:solidFill>
            <a:prstDash val="solid"/>
            <a:round/>
            <a:headEnd len="med" w="med" type="none"/>
            <a:tailEnd len="med" w="med" type="none"/>
          </a:ln>
        </p:spPr>
      </p:cxnSp>
      <p:sp>
        <p:nvSpPr>
          <p:cNvPr id="99" name="Google Shape;99;p14"/>
          <p:cNvSpPr txBox="1"/>
          <p:nvPr/>
        </p:nvSpPr>
        <p:spPr>
          <a:xfrm>
            <a:off x="433345" y="7109291"/>
            <a:ext cx="1432500" cy="1723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latin typeface="EB Garamond SemiBold"/>
                <a:ea typeface="EB Garamond SemiBold"/>
                <a:cs typeface="EB Garamond SemiBold"/>
                <a:sym typeface="EB Garamond SemiBold"/>
              </a:rPr>
              <a:t>“Curabitur sapien felis, fermentum vitae lacus eget, ornare viverra nibh. Sed vitae ante in magna rhoncus laoreet vel eget felis.”</a:t>
            </a:r>
            <a:endParaRPr>
              <a:latin typeface="EB Garamond SemiBold"/>
              <a:ea typeface="EB Garamond SemiBold"/>
              <a:cs typeface="EB Garamond SemiBold"/>
              <a:sym typeface="EB Garamond SemiBold"/>
            </a:endParaRPr>
          </a:p>
        </p:txBody>
      </p:sp>
      <p:sp>
        <p:nvSpPr>
          <p:cNvPr id="100" name="Google Shape;100;p14"/>
          <p:cNvSpPr txBox="1"/>
          <p:nvPr/>
        </p:nvSpPr>
        <p:spPr>
          <a:xfrm>
            <a:off x="360000" y="8962600"/>
            <a:ext cx="15990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a:t>
            </a:r>
            <a:endParaRPr sz="800">
              <a:latin typeface="Roboto"/>
              <a:ea typeface="Roboto"/>
              <a:cs typeface="Roboto"/>
              <a:sym typeface="Roboto"/>
            </a:endParaRPr>
          </a:p>
        </p:txBody>
      </p:sp>
      <p:pic>
        <p:nvPicPr>
          <p:cNvPr id="101" name="Google Shape;101;p14"/>
          <p:cNvPicPr preferRelativeResize="0"/>
          <p:nvPr/>
        </p:nvPicPr>
        <p:blipFill>
          <a:blip r:embed="rId4">
            <a:alphaModFix/>
          </a:blip>
          <a:stretch>
            <a:fillRect/>
          </a:stretch>
        </p:blipFill>
        <p:spPr>
          <a:xfrm>
            <a:off x="3880800" y="8119333"/>
            <a:ext cx="3316400" cy="22126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p:nvPr/>
        </p:nvSpPr>
        <p:spPr>
          <a:xfrm>
            <a:off x="360000" y="360988"/>
            <a:ext cx="6840000" cy="180000"/>
          </a:xfrm>
          <a:prstGeom prst="rect">
            <a:avLst/>
          </a:prstGeom>
          <a:solidFill>
            <a:srgbClr val="1B4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txBox="1"/>
          <p:nvPr/>
        </p:nvSpPr>
        <p:spPr>
          <a:xfrm>
            <a:off x="414325" y="389488"/>
            <a:ext cx="3219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chemeClr val="lt1"/>
                </a:solidFill>
                <a:latin typeface="Montaga"/>
                <a:ea typeface="Montaga"/>
                <a:cs typeface="Montaga"/>
                <a:sym typeface="Montaga"/>
              </a:rPr>
              <a:t>Page 3</a:t>
            </a:r>
            <a:endParaRPr sz="800">
              <a:solidFill>
                <a:schemeClr val="lt1"/>
              </a:solidFill>
              <a:latin typeface="Montaga"/>
              <a:ea typeface="Montaga"/>
              <a:cs typeface="Montaga"/>
              <a:sym typeface="Montaga"/>
            </a:endParaRPr>
          </a:p>
        </p:txBody>
      </p:sp>
      <p:sp>
        <p:nvSpPr>
          <p:cNvPr id="108" name="Google Shape;108;p15"/>
          <p:cNvSpPr txBox="1"/>
          <p:nvPr/>
        </p:nvSpPr>
        <p:spPr>
          <a:xfrm>
            <a:off x="360000" y="5419575"/>
            <a:ext cx="33336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200">
                <a:latin typeface="Montaga"/>
                <a:ea typeface="Montaga"/>
                <a:cs typeface="Montaga"/>
                <a:sym typeface="Montaga"/>
              </a:rPr>
              <a:t>Aliquam viverra massa orci non ultricies ipsum</a:t>
            </a:r>
            <a:endParaRPr b="1" sz="2200">
              <a:latin typeface="Montaga"/>
              <a:ea typeface="Montaga"/>
              <a:cs typeface="Montaga"/>
              <a:sym typeface="Montaga"/>
            </a:endParaRPr>
          </a:p>
        </p:txBody>
      </p:sp>
      <p:sp>
        <p:nvSpPr>
          <p:cNvPr id="109" name="Google Shape;109;p15"/>
          <p:cNvSpPr txBox="1"/>
          <p:nvPr/>
        </p:nvSpPr>
        <p:spPr>
          <a:xfrm>
            <a:off x="3880800" y="726075"/>
            <a:ext cx="16170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In non dui eleifend odio rhoncus pretium. Phasellus eu consectetur augue. Curabitur laoreet nulla laoreet varius placerat. Ut quis nibh luctus, posuere justo sed, elementum sem. Vivamus ut varius dolor. Nam tristique lacus id sem placerat, quis fringilla metus sagittis. Proin luctus, tellus a pharetra ornare, sapien metus pellentesque dui, non ultrices nulla nibh et tortor. Donec nulla erat, eleifend id blandit vitae, pellentesque vel dolor. Aliquam viverra massa orci, non ultricies ipsum tristique vitae. Proin porttitor justo ut est semper finibus</a:t>
            </a:r>
            <a:r>
              <a:rPr lang="ru" sz="800">
                <a:latin typeface="Roboto"/>
                <a:ea typeface="Roboto"/>
                <a:cs typeface="Roboto"/>
                <a:sym typeface="Roboto"/>
              </a:rPr>
              <a:t>.</a:t>
            </a:r>
            <a:r>
              <a:rPr lang="ru" sz="800">
                <a:solidFill>
                  <a:schemeClr val="dk1"/>
                </a:solidFill>
                <a:latin typeface="Roboto"/>
                <a:ea typeface="Roboto"/>
                <a:cs typeface="Roboto"/>
                <a:sym typeface="Roboto"/>
              </a:rPr>
              <a:t>porttitor augue hac habitasse platea</a:t>
            </a:r>
            <a:r>
              <a:rPr lang="ru" sz="800">
                <a:latin typeface="Roboto"/>
                <a:ea typeface="Roboto"/>
                <a:cs typeface="Roboto"/>
                <a:sym typeface="Roboto"/>
              </a:rPr>
              <a:t> Integer.</a:t>
            </a:r>
            <a:endParaRPr sz="800">
              <a:latin typeface="Roboto"/>
              <a:ea typeface="Roboto"/>
              <a:cs typeface="Roboto"/>
              <a:sym typeface="Roboto"/>
            </a:endParaRPr>
          </a:p>
        </p:txBody>
      </p:sp>
      <p:sp>
        <p:nvSpPr>
          <p:cNvPr id="110" name="Google Shape;110;p15"/>
          <p:cNvSpPr txBox="1"/>
          <p:nvPr/>
        </p:nvSpPr>
        <p:spPr>
          <a:xfrm>
            <a:off x="5641200" y="731150"/>
            <a:ext cx="16170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Curabitur laoreet nulla laoreet varius placerat. Ut quis nibh luctus, posuere justo sed, elementum sem. Vivamus ut varius dolor. Nam tristique lacus id sem placerat, quis fringilla metus sagittis. Proin luctus, tellus a pharetra ornare, sapien metus pellentesque dui, non ultrices nulla nibh et tortor. Donec nulla erat, eleifend id blandit vitae, pellentesque vel dolor. Aliquam viverra massa orci, non ultricies ipsum tristique vitae. Proin porttitor justo ut est semper finibus. Integer quis magna at est ultricies euismod. Aliquam mollis commodo augue non </a:t>
            </a:r>
            <a:r>
              <a:rPr lang="ru" sz="800">
                <a:solidFill>
                  <a:schemeClr val="dk1"/>
                </a:solidFill>
                <a:latin typeface="Roboto"/>
                <a:ea typeface="Roboto"/>
                <a:cs typeface="Roboto"/>
                <a:sym typeface="Roboto"/>
              </a:rPr>
              <a:t>non ultrices nulla nibh et tortor</a:t>
            </a:r>
            <a:r>
              <a:rPr lang="ru" sz="800">
                <a:latin typeface="Roboto"/>
                <a:ea typeface="Roboto"/>
                <a:cs typeface="Roboto"/>
                <a:sym typeface="Roboto"/>
              </a:rPr>
              <a:t> pellentesque.</a:t>
            </a:r>
            <a:endParaRPr sz="800">
              <a:latin typeface="Roboto"/>
              <a:ea typeface="Roboto"/>
              <a:cs typeface="Roboto"/>
              <a:sym typeface="Roboto"/>
            </a:endParaRPr>
          </a:p>
        </p:txBody>
      </p:sp>
      <p:sp>
        <p:nvSpPr>
          <p:cNvPr id="111" name="Google Shape;111;p15"/>
          <p:cNvSpPr txBox="1"/>
          <p:nvPr/>
        </p:nvSpPr>
        <p:spPr>
          <a:xfrm>
            <a:off x="3178950" y="389488"/>
            <a:ext cx="12021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chemeClr val="lt1"/>
                </a:solidFill>
                <a:latin typeface="Montaga"/>
                <a:ea typeface="Montaga"/>
                <a:cs typeface="Montaga"/>
                <a:sym typeface="Montaga"/>
              </a:rPr>
              <a:t>Church newspaper</a:t>
            </a:r>
            <a:endParaRPr sz="800">
              <a:solidFill>
                <a:schemeClr val="lt1"/>
              </a:solidFill>
              <a:latin typeface="Montaga"/>
              <a:ea typeface="Montaga"/>
              <a:cs typeface="Montaga"/>
              <a:sym typeface="Montaga"/>
            </a:endParaRPr>
          </a:p>
        </p:txBody>
      </p:sp>
      <p:sp>
        <p:nvSpPr>
          <p:cNvPr id="112" name="Google Shape;112;p15"/>
          <p:cNvSpPr txBox="1"/>
          <p:nvPr/>
        </p:nvSpPr>
        <p:spPr>
          <a:xfrm>
            <a:off x="5931675" y="389488"/>
            <a:ext cx="12021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800">
                <a:solidFill>
                  <a:schemeClr val="lt1"/>
                </a:solidFill>
                <a:latin typeface="Montaga"/>
                <a:ea typeface="Montaga"/>
                <a:cs typeface="Montaga"/>
                <a:sym typeface="Montaga"/>
              </a:rPr>
              <a:t>February 26,2021</a:t>
            </a:r>
            <a:endParaRPr sz="800">
              <a:solidFill>
                <a:schemeClr val="lt1"/>
              </a:solidFill>
              <a:latin typeface="Montaga"/>
              <a:ea typeface="Montaga"/>
              <a:cs typeface="Montaga"/>
              <a:sym typeface="Montaga"/>
            </a:endParaRPr>
          </a:p>
        </p:txBody>
      </p:sp>
      <p:pic>
        <p:nvPicPr>
          <p:cNvPr id="113" name="Google Shape;113;p15"/>
          <p:cNvPicPr preferRelativeResize="0"/>
          <p:nvPr/>
        </p:nvPicPr>
        <p:blipFill rotWithShape="1">
          <a:blip r:embed="rId3">
            <a:alphaModFix/>
          </a:blip>
          <a:srcRect b="0" l="0" r="0" t="8999"/>
          <a:stretch/>
        </p:blipFill>
        <p:spPr>
          <a:xfrm>
            <a:off x="360000" y="731150"/>
            <a:ext cx="3333600" cy="4545674"/>
          </a:xfrm>
          <a:prstGeom prst="rect">
            <a:avLst/>
          </a:prstGeom>
          <a:noFill/>
          <a:ln>
            <a:noFill/>
          </a:ln>
        </p:spPr>
      </p:pic>
      <p:cxnSp>
        <p:nvCxnSpPr>
          <p:cNvPr id="114" name="Google Shape;114;p15"/>
          <p:cNvCxnSpPr/>
          <p:nvPr/>
        </p:nvCxnSpPr>
        <p:spPr>
          <a:xfrm>
            <a:off x="3881450" y="3314713"/>
            <a:ext cx="3305100" cy="0"/>
          </a:xfrm>
          <a:prstGeom prst="straightConnector1">
            <a:avLst/>
          </a:prstGeom>
          <a:noFill/>
          <a:ln cap="flat" cmpd="sng" w="9525">
            <a:solidFill>
              <a:schemeClr val="dk2"/>
            </a:solidFill>
            <a:prstDash val="solid"/>
            <a:round/>
            <a:headEnd len="med" w="med" type="none"/>
            <a:tailEnd len="med" w="med" type="none"/>
          </a:ln>
        </p:spPr>
      </p:cxnSp>
      <p:cxnSp>
        <p:nvCxnSpPr>
          <p:cNvPr id="115" name="Google Shape;115;p15"/>
          <p:cNvCxnSpPr/>
          <p:nvPr/>
        </p:nvCxnSpPr>
        <p:spPr>
          <a:xfrm>
            <a:off x="3881450" y="4348175"/>
            <a:ext cx="3305100" cy="0"/>
          </a:xfrm>
          <a:prstGeom prst="straightConnector1">
            <a:avLst/>
          </a:prstGeom>
          <a:noFill/>
          <a:ln cap="flat" cmpd="sng" w="9525">
            <a:solidFill>
              <a:schemeClr val="dk2"/>
            </a:solidFill>
            <a:prstDash val="solid"/>
            <a:round/>
            <a:headEnd len="med" w="med" type="none"/>
            <a:tailEnd len="med" w="med" type="none"/>
          </a:ln>
        </p:spPr>
      </p:cxnSp>
      <p:sp>
        <p:nvSpPr>
          <p:cNvPr id="116" name="Google Shape;116;p15"/>
          <p:cNvSpPr txBox="1"/>
          <p:nvPr/>
        </p:nvSpPr>
        <p:spPr>
          <a:xfrm>
            <a:off x="3881450" y="3322475"/>
            <a:ext cx="3314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a:latin typeface="EB Garamond SemiBold"/>
                <a:ea typeface="EB Garamond SemiBold"/>
                <a:cs typeface="EB Garamond SemiBold"/>
                <a:sym typeface="EB Garamond SemiBold"/>
              </a:rPr>
              <a:t>“Phasellus eu consectetur augue. Curabitur laoreet nulla laoreet varius placerat. Ut quis nibh luctus, posuere justo sed, elementum sem.”</a:t>
            </a:r>
            <a:endParaRPr>
              <a:latin typeface="EB Garamond SemiBold"/>
              <a:ea typeface="EB Garamond SemiBold"/>
              <a:cs typeface="EB Garamond SemiBold"/>
              <a:sym typeface="EB Garamond SemiBold"/>
            </a:endParaRPr>
          </a:p>
        </p:txBody>
      </p:sp>
      <p:sp>
        <p:nvSpPr>
          <p:cNvPr id="117" name="Google Shape;117;p15"/>
          <p:cNvSpPr txBox="1"/>
          <p:nvPr/>
        </p:nvSpPr>
        <p:spPr>
          <a:xfrm>
            <a:off x="3880800" y="4445373"/>
            <a:ext cx="1573200" cy="3521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In non dui eleifend odio rhoncus pretium. Phasellus eu consectetur augue. Curabitur laoreet nulla laoreet varius placerat. Ut quis nibh luctus, posuere justo sed, elementum sem. Vivamus ut varius dolor. Nam tristique lacus id sem placerat, quis fringilla metus sagittis. Proin luctus, tellus a pharetra ornare, sapien metus pellentesque dui, non ultrices nulla nibh et tortor. Donec nulla erat, eleifend id blandit vitae, pellentesque vel dolor. Aliquam viverra massa orci, non ultricies ipsum tristique vitae. Proin porttitor justo ut est semper finibus. Integer quis magna at est ultricies euismod.</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Aliquam mollis commodo augue non pellentesque. Morbi auctor efficitur malesuada. Phasellus pretium velit vel iaculis aliquet. Curabitur eget dui suscipit, varius libero nec, ornare erat. </a:t>
            </a:r>
            <a:endParaRPr sz="800">
              <a:latin typeface="Roboto"/>
              <a:ea typeface="Roboto"/>
              <a:cs typeface="Roboto"/>
              <a:sym typeface="Roboto"/>
            </a:endParaRPr>
          </a:p>
        </p:txBody>
      </p:sp>
      <p:sp>
        <p:nvSpPr>
          <p:cNvPr id="118" name="Google Shape;118;p15"/>
          <p:cNvSpPr txBox="1"/>
          <p:nvPr/>
        </p:nvSpPr>
        <p:spPr>
          <a:xfrm>
            <a:off x="5641200" y="4450425"/>
            <a:ext cx="1617000" cy="3521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Curabitur laoreet nulla laoreet varius placerat. Ut quis nibh luctus, posuere justo sed, elementum sem. Vivamus ut varius dolor. Nam tristique lacus id sem placerat, quis fringilla metus sagittis. Proin luctus, tellus a pharetra ornare, sapien metus pellentesque dui, non ultrices nulla nibh et tortor. Donec nulla erat, eleifend id blandit vitae, pellentesque vel dolor. Aliquam viverra massa orci, non ultricies ipsum tristique vitae. Proin porttitor justo ut est semper finibus. Integer quis magna at est ultricies euismod.</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Aliquam mollis commodo augue non pellentesque. Morbi auctor efficitur malesuada. Phasellus pretium velit vel iaculis aliquet. Curabitur eget dui suscipit, varius libero nec, ornare erat. Morbi non diam at velit maximus venenatis nec a dui sed suscipit malesuada dui, ut fermentum dui maximus ac. </a:t>
            </a:r>
            <a:endParaRPr sz="800">
              <a:latin typeface="Roboto"/>
              <a:ea typeface="Roboto"/>
              <a:cs typeface="Roboto"/>
              <a:sym typeface="Roboto"/>
            </a:endParaRPr>
          </a:p>
        </p:txBody>
      </p:sp>
      <p:pic>
        <p:nvPicPr>
          <p:cNvPr id="119" name="Google Shape;119;p15"/>
          <p:cNvPicPr preferRelativeResize="0"/>
          <p:nvPr/>
        </p:nvPicPr>
        <p:blipFill rotWithShape="1">
          <a:blip r:embed="rId4">
            <a:alphaModFix/>
          </a:blip>
          <a:srcRect b="0" l="0" r="2219" t="0"/>
          <a:stretch/>
        </p:blipFill>
        <p:spPr>
          <a:xfrm>
            <a:off x="3880800" y="8080850"/>
            <a:ext cx="3314701" cy="2251150"/>
          </a:xfrm>
          <a:prstGeom prst="rect">
            <a:avLst/>
          </a:prstGeom>
          <a:noFill/>
          <a:ln>
            <a:noFill/>
          </a:ln>
        </p:spPr>
      </p:pic>
      <p:sp>
        <p:nvSpPr>
          <p:cNvPr id="120" name="Google Shape;120;p15"/>
          <p:cNvSpPr txBox="1"/>
          <p:nvPr/>
        </p:nvSpPr>
        <p:spPr>
          <a:xfrm>
            <a:off x="360000" y="6128873"/>
            <a:ext cx="1573200" cy="1680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eros.Sed ipsum ex, dignissim nec </a:t>
            </a:r>
            <a:endParaRPr sz="800">
              <a:latin typeface="Roboto"/>
              <a:ea typeface="Roboto"/>
              <a:cs typeface="Roboto"/>
              <a:sym typeface="Roboto"/>
            </a:endParaRPr>
          </a:p>
        </p:txBody>
      </p:sp>
      <p:pic>
        <p:nvPicPr>
          <p:cNvPr id="121" name="Google Shape;121;p15"/>
          <p:cNvPicPr preferRelativeResize="0"/>
          <p:nvPr/>
        </p:nvPicPr>
        <p:blipFill>
          <a:blip r:embed="rId5">
            <a:alphaModFix/>
          </a:blip>
          <a:stretch>
            <a:fillRect/>
          </a:stretch>
        </p:blipFill>
        <p:spPr>
          <a:xfrm>
            <a:off x="360000" y="7972209"/>
            <a:ext cx="1573200" cy="2359790"/>
          </a:xfrm>
          <a:prstGeom prst="rect">
            <a:avLst/>
          </a:prstGeom>
          <a:noFill/>
          <a:ln>
            <a:noFill/>
          </a:ln>
        </p:spPr>
      </p:pic>
      <p:sp>
        <p:nvSpPr>
          <p:cNvPr id="122" name="Google Shape;122;p15"/>
          <p:cNvSpPr txBox="1"/>
          <p:nvPr/>
        </p:nvSpPr>
        <p:spPr>
          <a:xfrm>
            <a:off x="2120400" y="6128873"/>
            <a:ext cx="1573200" cy="422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Vivamus aliquet vestibulum ligula, quis finibus dolor pretium eget. Maecenas velit mi, iaculis id mattis ut, fermentum eu augue. Cras tincidunt, elit nec feugiat lacinia, quam urna sagittis libero, sed tincidunt sapien enim a nibh. In non dui eleifend odio rhoncus pretium. Phasellus eu consectetur augue. Curabitur laoreet nulla laoreet varius placerat. Ut quis nibh luctus, posuere justo sed, elementum sem. Vivamus ut varius dolor. Nam tristique lacus id sem placerat, quis fringilla metus sagittis. Proin luctus, tellus a pharetra ornare, sapien metus pellentesque dui, non ultrices nulla nibh et tortor. Donec nulla erat, eleifend id blandit vitae, pellentesque vel dolor. Aliquam viverra massa orci, non ultricies ipsum tristique vitae. Proin porttitor justo ut est semper finibus. Integer quis magna at est ultricies euismod.</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Aliquam mollis commodo augue non pellentesque. Morbi auctor efficitur malesuada. Phasellus pretium velit vel iaculis aliquet. </a:t>
            </a:r>
            <a:endParaRPr sz="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nvSpPr>
        <p:spPr>
          <a:xfrm>
            <a:off x="2120400" y="8484425"/>
            <a:ext cx="3324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a:solidFill>
                  <a:schemeClr val="dk1"/>
                </a:solidFill>
                <a:latin typeface="EB Garamond SemiBold"/>
                <a:ea typeface="EB Garamond SemiBold"/>
                <a:cs typeface="EB Garamond SemiBold"/>
                <a:sym typeface="EB Garamond SemiBold"/>
              </a:rPr>
              <a:t>“Phasellus eu consectetur augue. Curabitur laoreet nulla laoreet varius placerat. Ut quis nibh luctus, posuere justo sed, elementum sem.”</a:t>
            </a:r>
            <a:endParaRPr>
              <a:solidFill>
                <a:schemeClr val="dk1"/>
              </a:solidFill>
              <a:latin typeface="EB Garamond SemiBold"/>
              <a:ea typeface="EB Garamond SemiBold"/>
              <a:cs typeface="EB Garamond SemiBold"/>
              <a:sym typeface="EB Garamond SemiBold"/>
            </a:endParaRPr>
          </a:p>
        </p:txBody>
      </p:sp>
      <p:sp>
        <p:nvSpPr>
          <p:cNvPr id="128" name="Google Shape;128;p16"/>
          <p:cNvSpPr/>
          <p:nvPr/>
        </p:nvSpPr>
        <p:spPr>
          <a:xfrm>
            <a:off x="360000" y="360988"/>
            <a:ext cx="6840000" cy="180000"/>
          </a:xfrm>
          <a:prstGeom prst="rect">
            <a:avLst/>
          </a:prstGeom>
          <a:solidFill>
            <a:srgbClr val="1B4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txBox="1"/>
          <p:nvPr/>
        </p:nvSpPr>
        <p:spPr>
          <a:xfrm>
            <a:off x="414325" y="389488"/>
            <a:ext cx="3219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chemeClr val="lt1"/>
                </a:solidFill>
                <a:latin typeface="Montaga"/>
                <a:ea typeface="Montaga"/>
                <a:cs typeface="Montaga"/>
                <a:sym typeface="Montaga"/>
              </a:rPr>
              <a:t>Page 4</a:t>
            </a:r>
            <a:endParaRPr sz="800">
              <a:solidFill>
                <a:schemeClr val="lt1"/>
              </a:solidFill>
              <a:latin typeface="Montaga"/>
              <a:ea typeface="Montaga"/>
              <a:cs typeface="Montaga"/>
              <a:sym typeface="Montaga"/>
            </a:endParaRPr>
          </a:p>
        </p:txBody>
      </p:sp>
      <p:sp>
        <p:nvSpPr>
          <p:cNvPr id="130" name="Google Shape;130;p16"/>
          <p:cNvSpPr txBox="1"/>
          <p:nvPr/>
        </p:nvSpPr>
        <p:spPr>
          <a:xfrm>
            <a:off x="360000" y="4156875"/>
            <a:ext cx="50940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latin typeface="Montaga"/>
                <a:ea typeface="Montaga"/>
                <a:cs typeface="Montaga"/>
                <a:sym typeface="Montaga"/>
              </a:rPr>
              <a:t>Aliquam viverra massa orci non ultricies ipsum tristique vitae</a:t>
            </a:r>
            <a:endParaRPr b="1" sz="2000">
              <a:latin typeface="Montaga"/>
              <a:ea typeface="Montaga"/>
              <a:cs typeface="Montaga"/>
              <a:sym typeface="Montaga"/>
            </a:endParaRPr>
          </a:p>
        </p:txBody>
      </p:sp>
      <p:sp>
        <p:nvSpPr>
          <p:cNvPr id="131" name="Google Shape;131;p16"/>
          <p:cNvSpPr txBox="1"/>
          <p:nvPr/>
        </p:nvSpPr>
        <p:spPr>
          <a:xfrm>
            <a:off x="360000" y="4796800"/>
            <a:ext cx="15732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Vivamus auctor arcu a pretium faucibus. Vivamus sit amet erat sed urna congue efficitur ac sit amet quam. Praesent mattis accumsan ex, ut ullamcorper tellus posuere quis. Fusce in quam ut mauris sagittis malesuada. Cras euismod eros quam, eget viverra felis volutpat eu. Fusce vitae turpis odio. Curabitur congue molestie erat quis sollicitudin. Morbi ut nisl ultrices, fermentum quam nec, efficitur mi. Duis est ligula, eleifend in pharetra sit amet, luctus non est. Sed malesuada sem vel erat placerat dapibus. Etiam vel massa imperdiet, sodales purus sit amet, lacinia massa. Cras nisi elit, moles</a:t>
            </a:r>
            <a:endParaRPr sz="800">
              <a:latin typeface="Roboto"/>
              <a:ea typeface="Roboto"/>
              <a:cs typeface="Roboto"/>
              <a:sym typeface="Roboto"/>
            </a:endParaRPr>
          </a:p>
        </p:txBody>
      </p:sp>
      <p:sp>
        <p:nvSpPr>
          <p:cNvPr id="132" name="Google Shape;132;p16"/>
          <p:cNvSpPr txBox="1"/>
          <p:nvPr/>
        </p:nvSpPr>
        <p:spPr>
          <a:xfrm>
            <a:off x="2120400" y="4796811"/>
            <a:ext cx="1573200" cy="3663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Praesent mattis accumsan ex, ut ullamcorper tellus posuere quis. Fusce in quam ut mauris sagittis malesuada. Cras euismod eros quam, eget viverra felis volutpat eu. Fusce vitae turpis odio. Curabitur congue molestie erat quis sollicitudin. Morbi ut nisl ultrices, fermentum quam nec, efficitur mi. Duis est ligula, eleifend in pharetra sit amet, luctus non est. Sed malesuada sem vel erat placerat dapibus. Etiam vel massa imperdiet, sodales purus sit amet, lacinia massa. Cras nisi elit, molestie sed ultrices eleifend, pellentesque nec dui. Aenean at lorem ut arcu consequat eleifend sit amet vel odio. Maecenas tempor nunc et eleifend pharetra. Proin vulputate nec neque vitae vehicula. Maecenas varius tristique nisl, ut efficitur nisl vestibulum nec. Donec non nunc turpis. Suspendisse feugiat sed eros id aliquet. Aenean a tincidunt </a:t>
            </a:r>
            <a:endParaRPr sz="800">
              <a:latin typeface="Roboto"/>
              <a:ea typeface="Roboto"/>
              <a:cs typeface="Roboto"/>
              <a:sym typeface="Roboto"/>
            </a:endParaRPr>
          </a:p>
        </p:txBody>
      </p:sp>
      <p:sp>
        <p:nvSpPr>
          <p:cNvPr id="133" name="Google Shape;133;p16"/>
          <p:cNvSpPr txBox="1"/>
          <p:nvPr/>
        </p:nvSpPr>
        <p:spPr>
          <a:xfrm>
            <a:off x="3880800" y="4796811"/>
            <a:ext cx="1573200" cy="3804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a:t>
            </a:r>
            <a:endParaRPr sz="800">
              <a:latin typeface="Roboto"/>
              <a:ea typeface="Roboto"/>
              <a:cs typeface="Roboto"/>
              <a:sym typeface="Roboto"/>
            </a:endParaRPr>
          </a:p>
          <a:p>
            <a:pPr indent="0" lvl="0" marL="0" rtl="0" algn="just">
              <a:lnSpc>
                <a:spcPct val="115000"/>
              </a:lnSpc>
              <a:spcBef>
                <a:spcPts val="0"/>
              </a:spcBef>
              <a:spcAft>
                <a:spcPts val="0"/>
              </a:spcAft>
              <a:buNone/>
            </a:pPr>
            <a:r>
              <a:t/>
            </a:r>
            <a:endParaRPr sz="800">
              <a:latin typeface="Roboto"/>
              <a:ea typeface="Roboto"/>
              <a:cs typeface="Roboto"/>
              <a:sym typeface="Roboto"/>
            </a:endParaRPr>
          </a:p>
        </p:txBody>
      </p:sp>
      <p:sp>
        <p:nvSpPr>
          <p:cNvPr id="134" name="Google Shape;134;p16"/>
          <p:cNvSpPr txBox="1"/>
          <p:nvPr/>
        </p:nvSpPr>
        <p:spPr>
          <a:xfrm>
            <a:off x="5641200" y="1368948"/>
            <a:ext cx="1573200" cy="6495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 Sed malesuada sem vel erat placerat dapibus. Etiam vel massa imperdiet, sodales purus sit amet, lacinia massa. Cras nisi elit, molestie sed ultrices eleifend, pellentesque nec dui. Aenean at lorem ut arcu consequat eleifend sit amet vel odio.</a:t>
            </a:r>
            <a:endParaRPr sz="800">
              <a:latin typeface="Roboto"/>
              <a:ea typeface="Roboto"/>
              <a:cs typeface="Roboto"/>
              <a:sym typeface="Roboto"/>
            </a:endParaRPr>
          </a:p>
        </p:txBody>
      </p:sp>
      <p:sp>
        <p:nvSpPr>
          <p:cNvPr id="135" name="Google Shape;135;p16"/>
          <p:cNvSpPr txBox="1"/>
          <p:nvPr/>
        </p:nvSpPr>
        <p:spPr>
          <a:xfrm>
            <a:off x="3178950" y="389488"/>
            <a:ext cx="12021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chemeClr val="lt1"/>
                </a:solidFill>
                <a:latin typeface="Montaga"/>
                <a:ea typeface="Montaga"/>
                <a:cs typeface="Montaga"/>
                <a:sym typeface="Montaga"/>
              </a:rPr>
              <a:t>Church newspaper</a:t>
            </a:r>
            <a:endParaRPr sz="800">
              <a:solidFill>
                <a:schemeClr val="lt1"/>
              </a:solidFill>
              <a:latin typeface="Montaga"/>
              <a:ea typeface="Montaga"/>
              <a:cs typeface="Montaga"/>
              <a:sym typeface="Montaga"/>
            </a:endParaRPr>
          </a:p>
        </p:txBody>
      </p:sp>
      <p:sp>
        <p:nvSpPr>
          <p:cNvPr id="136" name="Google Shape;136;p16"/>
          <p:cNvSpPr txBox="1"/>
          <p:nvPr/>
        </p:nvSpPr>
        <p:spPr>
          <a:xfrm>
            <a:off x="5931675" y="389488"/>
            <a:ext cx="12021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800">
                <a:solidFill>
                  <a:schemeClr val="lt1"/>
                </a:solidFill>
                <a:latin typeface="Montaga"/>
                <a:ea typeface="Montaga"/>
                <a:cs typeface="Montaga"/>
                <a:sym typeface="Montaga"/>
              </a:rPr>
              <a:t>February 26,2021</a:t>
            </a:r>
            <a:endParaRPr sz="800">
              <a:solidFill>
                <a:schemeClr val="lt1"/>
              </a:solidFill>
              <a:latin typeface="Montaga"/>
              <a:ea typeface="Montaga"/>
              <a:cs typeface="Montaga"/>
              <a:sym typeface="Montaga"/>
            </a:endParaRPr>
          </a:p>
        </p:txBody>
      </p:sp>
      <p:pic>
        <p:nvPicPr>
          <p:cNvPr id="137" name="Google Shape;137;p16"/>
          <p:cNvPicPr preferRelativeResize="0"/>
          <p:nvPr/>
        </p:nvPicPr>
        <p:blipFill>
          <a:blip r:embed="rId3">
            <a:alphaModFix/>
          </a:blip>
          <a:stretch>
            <a:fillRect/>
          </a:stretch>
        </p:blipFill>
        <p:spPr>
          <a:xfrm>
            <a:off x="360000" y="721000"/>
            <a:ext cx="5094000" cy="3327019"/>
          </a:xfrm>
          <a:prstGeom prst="rect">
            <a:avLst/>
          </a:prstGeom>
          <a:noFill/>
          <a:ln>
            <a:noFill/>
          </a:ln>
        </p:spPr>
      </p:pic>
      <p:pic>
        <p:nvPicPr>
          <p:cNvPr id="138" name="Google Shape;138;p16"/>
          <p:cNvPicPr preferRelativeResize="0"/>
          <p:nvPr/>
        </p:nvPicPr>
        <p:blipFill rotWithShape="1">
          <a:blip r:embed="rId4">
            <a:alphaModFix/>
          </a:blip>
          <a:srcRect b="0" l="4234" r="13549" t="0"/>
          <a:stretch/>
        </p:blipFill>
        <p:spPr>
          <a:xfrm>
            <a:off x="360000" y="7461750"/>
            <a:ext cx="1573200" cy="2870249"/>
          </a:xfrm>
          <a:prstGeom prst="rect">
            <a:avLst/>
          </a:prstGeom>
          <a:noFill/>
          <a:ln>
            <a:noFill/>
          </a:ln>
        </p:spPr>
      </p:pic>
      <p:cxnSp>
        <p:nvCxnSpPr>
          <p:cNvPr id="139" name="Google Shape;139;p16"/>
          <p:cNvCxnSpPr/>
          <p:nvPr/>
        </p:nvCxnSpPr>
        <p:spPr>
          <a:xfrm>
            <a:off x="2124075" y="8497400"/>
            <a:ext cx="3324300" cy="0"/>
          </a:xfrm>
          <a:prstGeom prst="straightConnector1">
            <a:avLst/>
          </a:prstGeom>
          <a:noFill/>
          <a:ln cap="flat" cmpd="sng" w="9525">
            <a:solidFill>
              <a:schemeClr val="dk2"/>
            </a:solidFill>
            <a:prstDash val="solid"/>
            <a:round/>
            <a:headEnd len="med" w="med" type="none"/>
            <a:tailEnd len="med" w="med" type="none"/>
          </a:ln>
        </p:spPr>
      </p:cxnSp>
      <p:cxnSp>
        <p:nvCxnSpPr>
          <p:cNvPr id="140" name="Google Shape;140;p16"/>
          <p:cNvCxnSpPr/>
          <p:nvPr/>
        </p:nvCxnSpPr>
        <p:spPr>
          <a:xfrm>
            <a:off x="2124075" y="9508200"/>
            <a:ext cx="3324300" cy="0"/>
          </a:xfrm>
          <a:prstGeom prst="straightConnector1">
            <a:avLst/>
          </a:prstGeom>
          <a:noFill/>
          <a:ln cap="flat" cmpd="sng" w="9525">
            <a:solidFill>
              <a:schemeClr val="dk2"/>
            </a:solidFill>
            <a:prstDash val="solid"/>
            <a:round/>
            <a:headEnd len="med" w="med" type="none"/>
            <a:tailEnd len="med" w="med" type="none"/>
          </a:ln>
        </p:spPr>
      </p:cxnSp>
      <p:sp>
        <p:nvSpPr>
          <p:cNvPr id="141" name="Google Shape;141;p16"/>
          <p:cNvSpPr txBox="1"/>
          <p:nvPr/>
        </p:nvSpPr>
        <p:spPr>
          <a:xfrm>
            <a:off x="2120400" y="9598200"/>
            <a:ext cx="15732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Cras euismod eros quam, eget viverra felis volutpat eu. Fusce vitae turpis odio. Curabitur congue molestie erat quis sollicitudin. Morbi ut nisl ultrices, fermentum</a:t>
            </a:r>
            <a:endParaRPr sz="800">
              <a:latin typeface="Roboto"/>
              <a:ea typeface="Roboto"/>
              <a:cs typeface="Roboto"/>
              <a:sym typeface="Roboto"/>
            </a:endParaRPr>
          </a:p>
        </p:txBody>
      </p:sp>
      <p:sp>
        <p:nvSpPr>
          <p:cNvPr id="142" name="Google Shape;142;p16"/>
          <p:cNvSpPr txBox="1"/>
          <p:nvPr/>
        </p:nvSpPr>
        <p:spPr>
          <a:xfrm>
            <a:off x="3880800" y="9598200"/>
            <a:ext cx="15732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a:t>
            </a:r>
            <a:endParaRPr sz="800">
              <a:latin typeface="Roboto"/>
              <a:ea typeface="Roboto"/>
              <a:cs typeface="Roboto"/>
              <a:sym typeface="Roboto"/>
            </a:endParaRPr>
          </a:p>
        </p:txBody>
      </p:sp>
      <p:cxnSp>
        <p:nvCxnSpPr>
          <p:cNvPr id="143" name="Google Shape;143;p16"/>
          <p:cNvCxnSpPr/>
          <p:nvPr/>
        </p:nvCxnSpPr>
        <p:spPr>
          <a:xfrm>
            <a:off x="5548325" y="733425"/>
            <a:ext cx="0" cy="9601200"/>
          </a:xfrm>
          <a:prstGeom prst="straightConnector1">
            <a:avLst/>
          </a:prstGeom>
          <a:noFill/>
          <a:ln cap="flat" cmpd="sng" w="9525">
            <a:solidFill>
              <a:schemeClr val="dk2"/>
            </a:solidFill>
            <a:prstDash val="solid"/>
            <a:round/>
            <a:headEnd len="med" w="med" type="none"/>
            <a:tailEnd len="med" w="med" type="none"/>
          </a:ln>
        </p:spPr>
      </p:cxnSp>
      <p:sp>
        <p:nvSpPr>
          <p:cNvPr id="144" name="Google Shape;144;p16"/>
          <p:cNvSpPr txBox="1"/>
          <p:nvPr/>
        </p:nvSpPr>
        <p:spPr>
          <a:xfrm>
            <a:off x="5642650" y="700088"/>
            <a:ext cx="1557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a:latin typeface="Montaga"/>
                <a:ea typeface="Montaga"/>
                <a:cs typeface="Montaga"/>
                <a:sym typeface="Montaga"/>
              </a:rPr>
              <a:t>Orci non ultricies ipsum tristique vitae</a:t>
            </a:r>
            <a:endParaRPr b="1">
              <a:latin typeface="Montaga"/>
              <a:ea typeface="Montaga"/>
              <a:cs typeface="Montaga"/>
              <a:sym typeface="Montaga"/>
            </a:endParaRPr>
          </a:p>
        </p:txBody>
      </p:sp>
      <p:pic>
        <p:nvPicPr>
          <p:cNvPr id="145" name="Google Shape;145;p16"/>
          <p:cNvPicPr preferRelativeResize="0"/>
          <p:nvPr/>
        </p:nvPicPr>
        <p:blipFill rotWithShape="1">
          <a:blip r:embed="rId5">
            <a:alphaModFix/>
          </a:blip>
          <a:srcRect b="0" l="0" r="1009" t="0"/>
          <a:stretch/>
        </p:blipFill>
        <p:spPr>
          <a:xfrm>
            <a:off x="5648275" y="7977275"/>
            <a:ext cx="1557299" cy="2357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p:nvPr/>
        </p:nvSpPr>
        <p:spPr>
          <a:xfrm>
            <a:off x="360000" y="360988"/>
            <a:ext cx="6840000" cy="180000"/>
          </a:xfrm>
          <a:prstGeom prst="rect">
            <a:avLst/>
          </a:prstGeom>
          <a:solidFill>
            <a:srgbClr val="1B4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nvSpPr>
        <p:spPr>
          <a:xfrm>
            <a:off x="414325" y="389488"/>
            <a:ext cx="3219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chemeClr val="lt1"/>
                </a:solidFill>
                <a:latin typeface="Montaga"/>
                <a:ea typeface="Montaga"/>
                <a:cs typeface="Montaga"/>
                <a:sym typeface="Montaga"/>
              </a:rPr>
              <a:t>Page 5</a:t>
            </a:r>
            <a:endParaRPr sz="800">
              <a:solidFill>
                <a:schemeClr val="lt1"/>
              </a:solidFill>
              <a:latin typeface="Montaga"/>
              <a:ea typeface="Montaga"/>
              <a:cs typeface="Montaga"/>
              <a:sym typeface="Montaga"/>
            </a:endParaRPr>
          </a:p>
        </p:txBody>
      </p:sp>
      <p:sp>
        <p:nvSpPr>
          <p:cNvPr id="152" name="Google Shape;152;p17"/>
          <p:cNvSpPr txBox="1"/>
          <p:nvPr/>
        </p:nvSpPr>
        <p:spPr>
          <a:xfrm>
            <a:off x="360000" y="4519104"/>
            <a:ext cx="6840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600">
                <a:latin typeface="Montaga"/>
                <a:ea typeface="Montaga"/>
                <a:cs typeface="Montaga"/>
                <a:sym typeface="Montaga"/>
              </a:rPr>
              <a:t>Maecenas tristique efficitur vestibulum nec</a:t>
            </a:r>
            <a:endParaRPr b="1" sz="2700">
              <a:latin typeface="Montaga"/>
              <a:ea typeface="Montaga"/>
              <a:cs typeface="Montaga"/>
              <a:sym typeface="Montaga"/>
            </a:endParaRPr>
          </a:p>
        </p:txBody>
      </p:sp>
      <p:sp>
        <p:nvSpPr>
          <p:cNvPr id="153" name="Google Shape;153;p17"/>
          <p:cNvSpPr txBox="1"/>
          <p:nvPr/>
        </p:nvSpPr>
        <p:spPr>
          <a:xfrm>
            <a:off x="360000" y="4913325"/>
            <a:ext cx="15732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Vivamus sit amet erat sed urna congue efficitur ac sit amet quam. Praesent mattis accumsan ex, ut ullamcorper tellus posuere quis. Fusce in quam ut mauris sagittis malesuada. Cras euismod eros quam, eget viverra felis eu.</a:t>
            </a:r>
            <a:endParaRPr sz="800">
              <a:latin typeface="Roboto"/>
              <a:ea typeface="Roboto"/>
              <a:cs typeface="Roboto"/>
              <a:sym typeface="Roboto"/>
            </a:endParaRPr>
          </a:p>
        </p:txBody>
      </p:sp>
      <p:sp>
        <p:nvSpPr>
          <p:cNvPr id="154" name="Google Shape;154;p17"/>
          <p:cNvSpPr txBox="1"/>
          <p:nvPr/>
        </p:nvSpPr>
        <p:spPr>
          <a:xfrm>
            <a:off x="3880800" y="4905036"/>
            <a:ext cx="1573200" cy="5504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 Sed malesuada sem vel erat </a:t>
            </a:r>
            <a:endParaRPr sz="800">
              <a:latin typeface="Roboto"/>
              <a:ea typeface="Roboto"/>
              <a:cs typeface="Roboto"/>
              <a:sym typeface="Roboto"/>
            </a:endParaRPr>
          </a:p>
        </p:txBody>
      </p:sp>
      <p:sp>
        <p:nvSpPr>
          <p:cNvPr id="155" name="Google Shape;155;p17"/>
          <p:cNvSpPr txBox="1"/>
          <p:nvPr/>
        </p:nvSpPr>
        <p:spPr>
          <a:xfrm>
            <a:off x="3178950" y="389488"/>
            <a:ext cx="12021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chemeClr val="lt1"/>
                </a:solidFill>
                <a:latin typeface="Montaga"/>
                <a:ea typeface="Montaga"/>
                <a:cs typeface="Montaga"/>
                <a:sym typeface="Montaga"/>
              </a:rPr>
              <a:t>Church newspaper</a:t>
            </a:r>
            <a:endParaRPr sz="800">
              <a:solidFill>
                <a:schemeClr val="lt1"/>
              </a:solidFill>
              <a:latin typeface="Montaga"/>
              <a:ea typeface="Montaga"/>
              <a:cs typeface="Montaga"/>
              <a:sym typeface="Montaga"/>
            </a:endParaRPr>
          </a:p>
        </p:txBody>
      </p:sp>
      <p:sp>
        <p:nvSpPr>
          <p:cNvPr id="156" name="Google Shape;156;p17"/>
          <p:cNvSpPr txBox="1"/>
          <p:nvPr/>
        </p:nvSpPr>
        <p:spPr>
          <a:xfrm>
            <a:off x="5931675" y="389488"/>
            <a:ext cx="12021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800">
                <a:solidFill>
                  <a:schemeClr val="lt1"/>
                </a:solidFill>
                <a:latin typeface="Montaga"/>
                <a:ea typeface="Montaga"/>
                <a:cs typeface="Montaga"/>
                <a:sym typeface="Montaga"/>
              </a:rPr>
              <a:t>February 26,2021</a:t>
            </a:r>
            <a:endParaRPr sz="800">
              <a:solidFill>
                <a:schemeClr val="lt1"/>
              </a:solidFill>
              <a:latin typeface="Montaga"/>
              <a:ea typeface="Montaga"/>
              <a:cs typeface="Montaga"/>
              <a:sym typeface="Montaga"/>
            </a:endParaRPr>
          </a:p>
        </p:txBody>
      </p:sp>
      <p:sp>
        <p:nvSpPr>
          <p:cNvPr id="157" name="Google Shape;157;p17"/>
          <p:cNvSpPr txBox="1"/>
          <p:nvPr/>
        </p:nvSpPr>
        <p:spPr>
          <a:xfrm>
            <a:off x="371482" y="6037263"/>
            <a:ext cx="3316500" cy="6465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latin typeface="EB Garamond SemiBold"/>
                <a:ea typeface="EB Garamond SemiBold"/>
                <a:cs typeface="EB Garamond SemiBold"/>
                <a:sym typeface="EB Garamond SemiBold"/>
              </a:rPr>
              <a:t>“Sed ipsum ex, dignissim nec dui eu, cursus tincidunt ex. Nunc feugiat massa odio, non dapibus libero posuere id.”</a:t>
            </a:r>
            <a:endParaRPr>
              <a:latin typeface="EB Garamond SemiBold"/>
              <a:ea typeface="EB Garamond SemiBold"/>
              <a:cs typeface="EB Garamond SemiBold"/>
              <a:sym typeface="EB Garamond SemiBold"/>
            </a:endParaRPr>
          </a:p>
        </p:txBody>
      </p:sp>
      <p:sp>
        <p:nvSpPr>
          <p:cNvPr id="158" name="Google Shape;158;p17"/>
          <p:cNvSpPr txBox="1"/>
          <p:nvPr/>
        </p:nvSpPr>
        <p:spPr>
          <a:xfrm>
            <a:off x="360000" y="6850132"/>
            <a:ext cx="15732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Vivamus sit amet erat sed urna congue efficitur ac sit amet quam. Praesent mattis accumsan ex, ut ullamcorper tellus posuere quis. Fusce in quam ut mauris sagittis malesuada. Cras euismod eros quam, eget viverra felis volutpat eu. Fusce vitae turpis odio</a:t>
            </a:r>
            <a:r>
              <a:rPr lang="ru" sz="800">
                <a:latin typeface="Roboto"/>
                <a:ea typeface="Roboto"/>
                <a:cs typeface="Roboto"/>
                <a:sym typeface="Roboto"/>
              </a:rPr>
              <a:t>.</a:t>
            </a:r>
            <a:r>
              <a:rPr lang="ru" sz="800">
                <a:latin typeface="Roboto"/>
                <a:ea typeface="Roboto"/>
                <a:cs typeface="Roboto"/>
                <a:sym typeface="Roboto"/>
              </a:rPr>
              <a:t> </a:t>
            </a:r>
            <a:endParaRPr sz="800">
              <a:latin typeface="Roboto"/>
              <a:ea typeface="Roboto"/>
              <a:cs typeface="Roboto"/>
              <a:sym typeface="Roboto"/>
            </a:endParaRPr>
          </a:p>
        </p:txBody>
      </p:sp>
      <p:pic>
        <p:nvPicPr>
          <p:cNvPr id="159" name="Google Shape;159;p17"/>
          <p:cNvPicPr preferRelativeResize="0"/>
          <p:nvPr/>
        </p:nvPicPr>
        <p:blipFill rotWithShape="1">
          <a:blip r:embed="rId3">
            <a:alphaModFix/>
          </a:blip>
          <a:srcRect b="8249" l="0" r="0" t="10476"/>
          <a:stretch/>
        </p:blipFill>
        <p:spPr>
          <a:xfrm>
            <a:off x="360000" y="742300"/>
            <a:ext cx="6840000" cy="3700163"/>
          </a:xfrm>
          <a:prstGeom prst="rect">
            <a:avLst/>
          </a:prstGeom>
          <a:noFill/>
          <a:ln>
            <a:noFill/>
          </a:ln>
        </p:spPr>
      </p:pic>
      <p:sp>
        <p:nvSpPr>
          <p:cNvPr id="160" name="Google Shape;160;p17"/>
          <p:cNvSpPr txBox="1"/>
          <p:nvPr/>
        </p:nvSpPr>
        <p:spPr>
          <a:xfrm>
            <a:off x="2120400" y="4913325"/>
            <a:ext cx="15732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a:t>
            </a:r>
            <a:endParaRPr sz="800">
              <a:latin typeface="Roboto"/>
              <a:ea typeface="Roboto"/>
              <a:cs typeface="Roboto"/>
              <a:sym typeface="Roboto"/>
            </a:endParaRPr>
          </a:p>
        </p:txBody>
      </p:sp>
      <p:cxnSp>
        <p:nvCxnSpPr>
          <p:cNvPr id="161" name="Google Shape;161;p17"/>
          <p:cNvCxnSpPr/>
          <p:nvPr/>
        </p:nvCxnSpPr>
        <p:spPr>
          <a:xfrm>
            <a:off x="364325" y="5965825"/>
            <a:ext cx="3331500" cy="0"/>
          </a:xfrm>
          <a:prstGeom prst="straightConnector1">
            <a:avLst/>
          </a:prstGeom>
          <a:noFill/>
          <a:ln cap="flat" cmpd="sng" w="9525">
            <a:solidFill>
              <a:schemeClr val="dk2"/>
            </a:solidFill>
            <a:prstDash val="solid"/>
            <a:round/>
            <a:headEnd len="med" w="med" type="none"/>
            <a:tailEnd len="med" w="med" type="none"/>
          </a:ln>
        </p:spPr>
      </p:cxnSp>
      <p:cxnSp>
        <p:nvCxnSpPr>
          <p:cNvPr id="162" name="Google Shape;162;p17"/>
          <p:cNvCxnSpPr/>
          <p:nvPr/>
        </p:nvCxnSpPr>
        <p:spPr>
          <a:xfrm>
            <a:off x="361950" y="6763531"/>
            <a:ext cx="3333600" cy="0"/>
          </a:xfrm>
          <a:prstGeom prst="straightConnector1">
            <a:avLst/>
          </a:prstGeom>
          <a:noFill/>
          <a:ln cap="flat" cmpd="sng" w="9525">
            <a:solidFill>
              <a:schemeClr val="dk2"/>
            </a:solidFill>
            <a:prstDash val="solid"/>
            <a:round/>
            <a:headEnd len="med" w="med" type="none"/>
            <a:tailEnd len="med" w="med" type="none"/>
          </a:ln>
        </p:spPr>
      </p:cxnSp>
      <p:sp>
        <p:nvSpPr>
          <p:cNvPr id="163" name="Google Shape;163;p17"/>
          <p:cNvSpPr txBox="1"/>
          <p:nvPr/>
        </p:nvSpPr>
        <p:spPr>
          <a:xfrm>
            <a:off x="2120400" y="6850132"/>
            <a:ext cx="15732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a:t>
            </a:r>
            <a:endParaRPr sz="800">
              <a:latin typeface="Roboto"/>
              <a:ea typeface="Roboto"/>
              <a:cs typeface="Roboto"/>
              <a:sym typeface="Roboto"/>
            </a:endParaRPr>
          </a:p>
        </p:txBody>
      </p:sp>
      <p:pic>
        <p:nvPicPr>
          <p:cNvPr id="164" name="Google Shape;164;p17"/>
          <p:cNvPicPr preferRelativeResize="0"/>
          <p:nvPr/>
        </p:nvPicPr>
        <p:blipFill rotWithShape="1">
          <a:blip r:embed="rId4">
            <a:alphaModFix/>
          </a:blip>
          <a:srcRect b="0" l="0" r="309" t="0"/>
          <a:stretch/>
        </p:blipFill>
        <p:spPr>
          <a:xfrm>
            <a:off x="361950" y="8109800"/>
            <a:ext cx="3333600" cy="2225775"/>
          </a:xfrm>
          <a:prstGeom prst="rect">
            <a:avLst/>
          </a:prstGeom>
          <a:noFill/>
          <a:ln>
            <a:noFill/>
          </a:ln>
        </p:spPr>
      </p:pic>
      <p:sp>
        <p:nvSpPr>
          <p:cNvPr id="165" name="Google Shape;165;p17"/>
          <p:cNvSpPr txBox="1"/>
          <p:nvPr/>
        </p:nvSpPr>
        <p:spPr>
          <a:xfrm>
            <a:off x="5639250" y="7430111"/>
            <a:ext cx="15732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Aenean elementum ligula ipsum, et pretium ante ornare vitae. Sed iaculis dui eget magna aliquam maximus. Integer et nulla id odio semper bibendum consequat sed mauris. Nam sit amet nisi eu odio imperdiet scelerisque eu et justo. </a:t>
            </a:r>
            <a:endParaRPr sz="800">
              <a:latin typeface="Roboto"/>
              <a:ea typeface="Roboto"/>
              <a:cs typeface="Roboto"/>
              <a:sym typeface="Roboto"/>
            </a:endParaRPr>
          </a:p>
        </p:txBody>
      </p:sp>
      <p:pic>
        <p:nvPicPr>
          <p:cNvPr id="166" name="Google Shape;166;p17"/>
          <p:cNvPicPr preferRelativeResize="0"/>
          <p:nvPr/>
        </p:nvPicPr>
        <p:blipFill>
          <a:blip r:embed="rId5">
            <a:alphaModFix/>
          </a:blip>
          <a:stretch>
            <a:fillRect/>
          </a:stretch>
        </p:blipFill>
        <p:spPr>
          <a:xfrm>
            <a:off x="5638975" y="4937148"/>
            <a:ext cx="1561026" cy="2341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p:nvPr/>
        </p:nvSpPr>
        <p:spPr>
          <a:xfrm>
            <a:off x="360000" y="360988"/>
            <a:ext cx="6840000" cy="180000"/>
          </a:xfrm>
          <a:prstGeom prst="rect">
            <a:avLst/>
          </a:prstGeom>
          <a:solidFill>
            <a:srgbClr val="1B4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txBox="1"/>
          <p:nvPr/>
        </p:nvSpPr>
        <p:spPr>
          <a:xfrm>
            <a:off x="414325" y="389488"/>
            <a:ext cx="3219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chemeClr val="lt1"/>
                </a:solidFill>
                <a:latin typeface="Montaga"/>
                <a:ea typeface="Montaga"/>
                <a:cs typeface="Montaga"/>
                <a:sym typeface="Montaga"/>
              </a:rPr>
              <a:t>Page 6</a:t>
            </a:r>
            <a:endParaRPr sz="800">
              <a:solidFill>
                <a:schemeClr val="lt1"/>
              </a:solidFill>
              <a:latin typeface="Montaga"/>
              <a:ea typeface="Montaga"/>
              <a:cs typeface="Montaga"/>
              <a:sym typeface="Montaga"/>
            </a:endParaRPr>
          </a:p>
        </p:txBody>
      </p:sp>
      <p:sp>
        <p:nvSpPr>
          <p:cNvPr id="173" name="Google Shape;173;p18"/>
          <p:cNvSpPr txBox="1"/>
          <p:nvPr/>
        </p:nvSpPr>
        <p:spPr>
          <a:xfrm>
            <a:off x="360000" y="4224700"/>
            <a:ext cx="5188200" cy="738900"/>
          </a:xfrm>
          <a:prstGeom prst="rect">
            <a:avLst/>
          </a:prstGeom>
          <a:noFill/>
          <a:ln>
            <a:noFill/>
          </a:ln>
        </p:spPr>
        <p:txBody>
          <a:bodyPr anchorCtr="0" anchor="t" bIns="0" lIns="0" spcFirstLastPara="1" rIns="0" wrap="square" tIns="0">
            <a:spAutoFit/>
          </a:bodyPr>
          <a:lstStyle/>
          <a:p>
            <a:pPr indent="0" lvl="0" marL="0" rtl="0" algn="just">
              <a:lnSpc>
                <a:spcPct val="100000"/>
              </a:lnSpc>
              <a:spcBef>
                <a:spcPts val="0"/>
              </a:spcBef>
              <a:spcAft>
                <a:spcPts val="0"/>
              </a:spcAft>
              <a:buClr>
                <a:schemeClr val="dk1"/>
              </a:buClr>
              <a:buSzPts val="1100"/>
              <a:buFont typeface="Arial"/>
              <a:buNone/>
            </a:pPr>
            <a:r>
              <a:rPr b="1" lang="ru" sz="2400">
                <a:solidFill>
                  <a:schemeClr val="dk1"/>
                </a:solidFill>
                <a:latin typeface="Montaga"/>
                <a:ea typeface="Montaga"/>
                <a:cs typeface="Montaga"/>
                <a:sym typeface="Montaga"/>
              </a:rPr>
              <a:t>Maecenas varius tristique nisl, ut efficitur nisl vestibulum nec</a:t>
            </a:r>
            <a:endParaRPr b="1" sz="2400">
              <a:latin typeface="Montaga"/>
              <a:ea typeface="Montaga"/>
              <a:cs typeface="Montaga"/>
              <a:sym typeface="Montaga"/>
            </a:endParaRPr>
          </a:p>
        </p:txBody>
      </p:sp>
      <p:sp>
        <p:nvSpPr>
          <p:cNvPr id="174" name="Google Shape;174;p18"/>
          <p:cNvSpPr txBox="1"/>
          <p:nvPr/>
        </p:nvSpPr>
        <p:spPr>
          <a:xfrm>
            <a:off x="360000" y="4957825"/>
            <a:ext cx="15732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Roboto"/>
                <a:ea typeface="Roboto"/>
                <a:cs typeface="Roboto"/>
                <a:sym typeface="Roboto"/>
              </a:rPr>
              <a:t>Amet erat sed urna congue efficitur ac sit amet quam. Praesent mattis accumsan ex, ut ullamcorper tellus posuere quis. Fusce in quam ut mauris sagittis malesuada. Cras euismod eros quam, eget viverra felis volutpat eu. Fusce vitae turpis odio. Curabitur congue molestie erat quis sollicitudin. Morbi ut nisl ultrices, fermentum quam nec, efficitur mi. Duis est ligula, eleifend in pharetra sit amet, luctus non est. Sed malesuada sem vel erat placerat dapibus. Etiam vel massa imperdiet, sodales purus sit amet, lacinia massa.</a:t>
            </a:r>
            <a:endParaRPr sz="800">
              <a:latin typeface="Roboto"/>
              <a:ea typeface="Roboto"/>
              <a:cs typeface="Roboto"/>
              <a:sym typeface="Roboto"/>
            </a:endParaRPr>
          </a:p>
        </p:txBody>
      </p:sp>
      <p:sp>
        <p:nvSpPr>
          <p:cNvPr id="175" name="Google Shape;175;p18"/>
          <p:cNvSpPr txBox="1"/>
          <p:nvPr/>
        </p:nvSpPr>
        <p:spPr>
          <a:xfrm>
            <a:off x="2120400" y="4951436"/>
            <a:ext cx="1573200" cy="394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a:t>
            </a:r>
            <a:r>
              <a:rPr lang="ru" sz="800">
                <a:solidFill>
                  <a:schemeClr val="dk1"/>
                </a:solidFill>
                <a:latin typeface="Roboto"/>
                <a:ea typeface="Roboto"/>
                <a:cs typeface="Roboto"/>
                <a:sym typeface="Roboto"/>
              </a:rPr>
              <a:t>Sed vestibulum arcu eu nulla.</a:t>
            </a:r>
            <a:endParaRPr sz="800">
              <a:latin typeface="Roboto"/>
              <a:ea typeface="Roboto"/>
              <a:cs typeface="Roboto"/>
              <a:sym typeface="Roboto"/>
            </a:endParaRPr>
          </a:p>
        </p:txBody>
      </p:sp>
      <p:sp>
        <p:nvSpPr>
          <p:cNvPr id="176" name="Google Shape;176;p18"/>
          <p:cNvSpPr txBox="1"/>
          <p:nvPr/>
        </p:nvSpPr>
        <p:spPr>
          <a:xfrm>
            <a:off x="3880800" y="4951425"/>
            <a:ext cx="1585500" cy="5362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 Sed malesuada sem vel erat placerat dapibus. Etiam vel massa imperdiet, sodales purus sit amet, lacinia massa. Cras nisi elit, molestie sed ultrices </a:t>
            </a:r>
            <a:r>
              <a:rPr lang="ru" sz="800">
                <a:solidFill>
                  <a:schemeClr val="dk1"/>
                </a:solidFill>
                <a:latin typeface="Roboto"/>
                <a:ea typeface="Roboto"/>
                <a:cs typeface="Roboto"/>
                <a:sym typeface="Roboto"/>
              </a:rPr>
              <a:t>sem vel erat placerat dapibus</a:t>
            </a:r>
            <a:r>
              <a:rPr lang="ru" sz="800">
                <a:latin typeface="Roboto"/>
                <a:ea typeface="Roboto"/>
                <a:cs typeface="Roboto"/>
                <a:sym typeface="Roboto"/>
              </a:rPr>
              <a:t> eleifend.</a:t>
            </a:r>
            <a:endParaRPr sz="800">
              <a:latin typeface="Roboto"/>
              <a:ea typeface="Roboto"/>
              <a:cs typeface="Roboto"/>
              <a:sym typeface="Roboto"/>
            </a:endParaRPr>
          </a:p>
        </p:txBody>
      </p:sp>
      <p:sp>
        <p:nvSpPr>
          <p:cNvPr id="177" name="Google Shape;177;p18"/>
          <p:cNvSpPr txBox="1"/>
          <p:nvPr/>
        </p:nvSpPr>
        <p:spPr>
          <a:xfrm>
            <a:off x="5641200" y="1186586"/>
            <a:ext cx="1573200" cy="6778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Roboto"/>
                <a:ea typeface="Roboto"/>
                <a:cs typeface="Roboto"/>
                <a:sym typeface="Roboto"/>
              </a:rPr>
              <a:t>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latin typeface="Roboto"/>
              <a:ea typeface="Roboto"/>
              <a:cs typeface="Roboto"/>
              <a:sym typeface="Roboto"/>
            </a:endParaRPr>
          </a:p>
          <a:p>
            <a:pPr indent="0" lvl="0" marL="0" rtl="0" algn="just">
              <a:lnSpc>
                <a:spcPct val="115000"/>
              </a:lnSpc>
              <a:spcBef>
                <a:spcPts val="0"/>
              </a:spcBef>
              <a:spcAft>
                <a:spcPts val="0"/>
              </a:spcAft>
              <a:buNone/>
            </a:pPr>
            <a:r>
              <a:rPr lang="ru" sz="800">
                <a:latin typeface="Roboto"/>
                <a:ea typeface="Roboto"/>
                <a:cs typeface="Roboto"/>
                <a:sym typeface="Roboto"/>
              </a:rPr>
              <a:t>Sed ipsum ex, dignissim nec dui eu, cursus tincidunt ex. Nunc feugiat massa odio, non dapibus libero posuere id. 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 Sed malesuada sem vel erat placerat dapibus. Etiam vel massa imperdiet, sodales purus sit amet, lacinia massa. Cras nisi elit, molestie sed ultrices eleifend, pellentesque nec dui. Aenean at lorem ut arcu consequat eleifend sit amet vel odio. Phasellus pretium malesuada eros s</a:t>
            </a:r>
            <a:r>
              <a:rPr lang="ru" sz="800">
                <a:solidFill>
                  <a:schemeClr val="dk1"/>
                </a:solidFill>
                <a:latin typeface="Roboto"/>
                <a:ea typeface="Roboto"/>
                <a:cs typeface="Roboto"/>
                <a:sym typeface="Roboto"/>
              </a:rPr>
              <a:t>ed vestibulum arcu eu nulla.</a:t>
            </a:r>
            <a:endParaRPr sz="800">
              <a:latin typeface="Roboto"/>
              <a:ea typeface="Roboto"/>
              <a:cs typeface="Roboto"/>
              <a:sym typeface="Roboto"/>
            </a:endParaRPr>
          </a:p>
        </p:txBody>
      </p:sp>
      <p:sp>
        <p:nvSpPr>
          <p:cNvPr id="178" name="Google Shape;178;p18"/>
          <p:cNvSpPr txBox="1"/>
          <p:nvPr/>
        </p:nvSpPr>
        <p:spPr>
          <a:xfrm>
            <a:off x="3178950" y="389488"/>
            <a:ext cx="12021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chemeClr val="lt1"/>
                </a:solidFill>
                <a:latin typeface="Montaga"/>
                <a:ea typeface="Montaga"/>
                <a:cs typeface="Montaga"/>
                <a:sym typeface="Montaga"/>
              </a:rPr>
              <a:t>Church newspaper</a:t>
            </a:r>
            <a:endParaRPr sz="800">
              <a:solidFill>
                <a:schemeClr val="lt1"/>
              </a:solidFill>
              <a:latin typeface="Montaga"/>
              <a:ea typeface="Montaga"/>
              <a:cs typeface="Montaga"/>
              <a:sym typeface="Montaga"/>
            </a:endParaRPr>
          </a:p>
        </p:txBody>
      </p:sp>
      <p:sp>
        <p:nvSpPr>
          <p:cNvPr id="179" name="Google Shape;179;p18"/>
          <p:cNvSpPr txBox="1"/>
          <p:nvPr/>
        </p:nvSpPr>
        <p:spPr>
          <a:xfrm>
            <a:off x="5931675" y="389488"/>
            <a:ext cx="1202100" cy="123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800">
                <a:solidFill>
                  <a:schemeClr val="lt1"/>
                </a:solidFill>
                <a:latin typeface="Montaga"/>
                <a:ea typeface="Montaga"/>
                <a:cs typeface="Montaga"/>
                <a:sym typeface="Montaga"/>
              </a:rPr>
              <a:t>February 26,2021</a:t>
            </a:r>
            <a:endParaRPr sz="800">
              <a:solidFill>
                <a:schemeClr val="lt1"/>
              </a:solidFill>
              <a:latin typeface="Montaga"/>
              <a:ea typeface="Montaga"/>
              <a:cs typeface="Montaga"/>
              <a:sym typeface="Montaga"/>
            </a:endParaRPr>
          </a:p>
        </p:txBody>
      </p:sp>
      <p:cxnSp>
        <p:nvCxnSpPr>
          <p:cNvPr id="180" name="Google Shape;180;p18"/>
          <p:cNvCxnSpPr/>
          <p:nvPr/>
        </p:nvCxnSpPr>
        <p:spPr>
          <a:xfrm>
            <a:off x="2124750" y="8935150"/>
            <a:ext cx="1564500" cy="0"/>
          </a:xfrm>
          <a:prstGeom prst="straightConnector1">
            <a:avLst/>
          </a:prstGeom>
          <a:noFill/>
          <a:ln cap="flat" cmpd="sng" w="9525">
            <a:solidFill>
              <a:schemeClr val="dk2"/>
            </a:solidFill>
            <a:prstDash val="solid"/>
            <a:round/>
            <a:headEnd len="med" w="med" type="none"/>
            <a:tailEnd len="med" w="med" type="none"/>
          </a:ln>
        </p:spPr>
      </p:cxnSp>
      <p:cxnSp>
        <p:nvCxnSpPr>
          <p:cNvPr id="181" name="Google Shape;181;p18"/>
          <p:cNvCxnSpPr/>
          <p:nvPr/>
        </p:nvCxnSpPr>
        <p:spPr>
          <a:xfrm>
            <a:off x="2124750" y="10331988"/>
            <a:ext cx="1564500" cy="0"/>
          </a:xfrm>
          <a:prstGeom prst="straightConnector1">
            <a:avLst/>
          </a:prstGeom>
          <a:noFill/>
          <a:ln cap="flat" cmpd="sng" w="9525">
            <a:solidFill>
              <a:schemeClr val="dk2"/>
            </a:solidFill>
            <a:prstDash val="solid"/>
            <a:round/>
            <a:headEnd len="med" w="med" type="none"/>
            <a:tailEnd len="med" w="med" type="none"/>
          </a:ln>
        </p:spPr>
      </p:cxnSp>
      <p:sp>
        <p:nvSpPr>
          <p:cNvPr id="182" name="Google Shape;182;p18"/>
          <p:cNvSpPr txBox="1"/>
          <p:nvPr/>
        </p:nvSpPr>
        <p:spPr>
          <a:xfrm>
            <a:off x="2133400" y="8989188"/>
            <a:ext cx="1557600" cy="12930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latin typeface="EB Garamond SemiBold"/>
                <a:ea typeface="EB Garamond SemiBold"/>
                <a:cs typeface="EB Garamond SemiBold"/>
                <a:sym typeface="EB Garamond SemiBold"/>
              </a:rPr>
              <a:t>“Sed ipsum ex, dignissim nec dui eu, cursus tincidunt ex. Nunc feugiat massa odio, non dapibus libero posuere id.”</a:t>
            </a:r>
            <a:endParaRPr>
              <a:latin typeface="EB Garamond SemiBold"/>
              <a:ea typeface="EB Garamond SemiBold"/>
              <a:cs typeface="EB Garamond SemiBold"/>
              <a:sym typeface="EB Garamond SemiBold"/>
            </a:endParaRPr>
          </a:p>
        </p:txBody>
      </p:sp>
      <p:pic>
        <p:nvPicPr>
          <p:cNvPr id="183" name="Google Shape;183;p18"/>
          <p:cNvPicPr preferRelativeResize="0"/>
          <p:nvPr/>
        </p:nvPicPr>
        <p:blipFill>
          <a:blip r:embed="rId3">
            <a:alphaModFix/>
          </a:blip>
          <a:stretch>
            <a:fillRect/>
          </a:stretch>
        </p:blipFill>
        <p:spPr>
          <a:xfrm>
            <a:off x="360000" y="723225"/>
            <a:ext cx="5094000" cy="3390683"/>
          </a:xfrm>
          <a:prstGeom prst="rect">
            <a:avLst/>
          </a:prstGeom>
          <a:noFill/>
          <a:ln>
            <a:noFill/>
          </a:ln>
        </p:spPr>
      </p:pic>
      <p:pic>
        <p:nvPicPr>
          <p:cNvPr id="184" name="Google Shape;184;p18"/>
          <p:cNvPicPr preferRelativeResize="0"/>
          <p:nvPr/>
        </p:nvPicPr>
        <p:blipFill rotWithShape="1">
          <a:blip r:embed="rId4">
            <a:alphaModFix/>
          </a:blip>
          <a:srcRect b="0" l="17204" r="0" t="0"/>
          <a:stretch/>
        </p:blipFill>
        <p:spPr>
          <a:xfrm flipH="1">
            <a:off x="360000" y="7481725"/>
            <a:ext cx="1573200" cy="2850276"/>
          </a:xfrm>
          <a:prstGeom prst="rect">
            <a:avLst/>
          </a:prstGeom>
          <a:noFill/>
          <a:ln>
            <a:noFill/>
          </a:ln>
        </p:spPr>
      </p:pic>
      <p:sp>
        <p:nvSpPr>
          <p:cNvPr id="185" name="Google Shape;185;p18"/>
          <p:cNvSpPr txBox="1"/>
          <p:nvPr/>
        </p:nvSpPr>
        <p:spPr>
          <a:xfrm>
            <a:off x="5641200" y="651800"/>
            <a:ext cx="16170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Montaga"/>
                <a:ea typeface="Montaga"/>
                <a:cs typeface="Montaga"/>
                <a:sym typeface="Montaga"/>
              </a:rPr>
              <a:t>Tristique efficitur vestibulum nec</a:t>
            </a:r>
            <a:endParaRPr b="1" sz="1600">
              <a:latin typeface="Montaga"/>
              <a:ea typeface="Montaga"/>
              <a:cs typeface="Montaga"/>
              <a:sym typeface="Montaga"/>
            </a:endParaRPr>
          </a:p>
        </p:txBody>
      </p:sp>
      <p:cxnSp>
        <p:nvCxnSpPr>
          <p:cNvPr id="186" name="Google Shape;186;p18"/>
          <p:cNvCxnSpPr/>
          <p:nvPr/>
        </p:nvCxnSpPr>
        <p:spPr>
          <a:xfrm>
            <a:off x="5548325" y="728675"/>
            <a:ext cx="0" cy="9606000"/>
          </a:xfrm>
          <a:prstGeom prst="straightConnector1">
            <a:avLst/>
          </a:prstGeom>
          <a:noFill/>
          <a:ln cap="flat" cmpd="sng" w="9525">
            <a:solidFill>
              <a:schemeClr val="dk2"/>
            </a:solidFill>
            <a:prstDash val="solid"/>
            <a:round/>
            <a:headEnd len="med" w="med" type="none"/>
            <a:tailEnd len="med" w="med" type="none"/>
          </a:ln>
        </p:spPr>
      </p:cxnSp>
      <p:pic>
        <p:nvPicPr>
          <p:cNvPr id="187" name="Google Shape;187;p18"/>
          <p:cNvPicPr preferRelativeResize="0"/>
          <p:nvPr/>
        </p:nvPicPr>
        <p:blipFill rotWithShape="1">
          <a:blip r:embed="rId5">
            <a:alphaModFix/>
          </a:blip>
          <a:srcRect b="0" l="0" r="0" t="2267"/>
          <a:stretch/>
        </p:blipFill>
        <p:spPr>
          <a:xfrm>
            <a:off x="5642650" y="8048475"/>
            <a:ext cx="1557600" cy="2283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