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692000" cx="7560000"/>
  <p:notesSz cx="6858000" cy="9144000"/>
  <p:embeddedFontLst>
    <p:embeddedFont>
      <p:font typeface="Yeseva One"/>
      <p:regular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27">
          <p15:clr>
            <a:srgbClr val="A4A3A4"/>
          </p15:clr>
        </p15:guide>
        <p15:guide id="2" pos="227">
          <p15:clr>
            <a:srgbClr val="A4A3A4"/>
          </p15:clr>
        </p15:guide>
        <p15:guide id="3" pos="4535">
          <p15:clr>
            <a:srgbClr val="9AA0A6"/>
          </p15:clr>
        </p15:guide>
        <p15:guide id="4" orient="horz" pos="650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27" orient="horz"/>
        <p:guide pos="227"/>
        <p:guide pos="4535"/>
        <p:guide pos="6508"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YesevaOn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3479ce5718_0_27: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3479ce5718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8656" l="0" r="0" t="35132"/>
          <a:stretch/>
        </p:blipFill>
        <p:spPr>
          <a:xfrm>
            <a:off x="13" y="0"/>
            <a:ext cx="7560000" cy="2833024"/>
          </a:xfrm>
          <a:prstGeom prst="rect">
            <a:avLst/>
          </a:prstGeom>
          <a:noFill/>
          <a:ln>
            <a:noFill/>
          </a:ln>
        </p:spPr>
      </p:pic>
      <p:grpSp>
        <p:nvGrpSpPr>
          <p:cNvPr id="55" name="Google Shape;55;p13"/>
          <p:cNvGrpSpPr/>
          <p:nvPr/>
        </p:nvGrpSpPr>
        <p:grpSpPr>
          <a:xfrm>
            <a:off x="368238" y="1649725"/>
            <a:ext cx="6823525" cy="0"/>
            <a:chOff x="362775" y="1649725"/>
            <a:chExt cx="6823525" cy="0"/>
          </a:xfrm>
        </p:grpSpPr>
        <p:cxnSp>
          <p:nvCxnSpPr>
            <p:cNvPr id="56" name="Google Shape;56;p13"/>
            <p:cNvCxnSpPr/>
            <p:nvPr/>
          </p:nvCxnSpPr>
          <p:spPr>
            <a:xfrm>
              <a:off x="362775" y="1649725"/>
              <a:ext cx="1459800" cy="0"/>
            </a:xfrm>
            <a:prstGeom prst="straightConnector1">
              <a:avLst/>
            </a:prstGeom>
            <a:noFill/>
            <a:ln cap="flat" cmpd="sng" w="38100">
              <a:solidFill>
                <a:schemeClr val="lt1"/>
              </a:solidFill>
              <a:prstDash val="solid"/>
              <a:round/>
              <a:headEnd len="med" w="med" type="none"/>
              <a:tailEnd len="med" w="med" type="none"/>
            </a:ln>
          </p:spPr>
        </p:cxnSp>
        <p:cxnSp>
          <p:nvCxnSpPr>
            <p:cNvPr id="57" name="Google Shape;57;p13"/>
            <p:cNvCxnSpPr/>
            <p:nvPr/>
          </p:nvCxnSpPr>
          <p:spPr>
            <a:xfrm>
              <a:off x="5726500" y="1649725"/>
              <a:ext cx="1459800" cy="0"/>
            </a:xfrm>
            <a:prstGeom prst="straightConnector1">
              <a:avLst/>
            </a:prstGeom>
            <a:noFill/>
            <a:ln cap="flat" cmpd="sng" w="38100">
              <a:solidFill>
                <a:schemeClr val="lt1"/>
              </a:solidFill>
              <a:prstDash val="solid"/>
              <a:round/>
              <a:headEnd len="med" w="med" type="none"/>
              <a:tailEnd len="med" w="med" type="none"/>
            </a:ln>
          </p:spPr>
        </p:cxnSp>
      </p:grpSp>
      <p:sp>
        <p:nvSpPr>
          <p:cNvPr id="58" name="Google Shape;58;p13"/>
          <p:cNvSpPr txBox="1"/>
          <p:nvPr/>
        </p:nvSpPr>
        <p:spPr>
          <a:xfrm>
            <a:off x="1643475" y="1208450"/>
            <a:ext cx="4272900" cy="1366800"/>
          </a:xfrm>
          <a:prstGeom prst="rect">
            <a:avLst/>
          </a:prstGeom>
          <a:noFill/>
          <a:ln>
            <a:noFill/>
          </a:ln>
        </p:spPr>
        <p:txBody>
          <a:bodyPr anchorCtr="0" anchor="t" bIns="91425" lIns="91425" spcFirstLastPara="1" rIns="91425" wrap="square" tIns="91425">
            <a:spAutoFit/>
          </a:bodyPr>
          <a:lstStyle/>
          <a:p>
            <a:pPr indent="0" lvl="0" marL="0" rtl="0" algn="ctr">
              <a:lnSpc>
                <a:spcPct val="80000"/>
              </a:lnSpc>
              <a:spcBef>
                <a:spcPts val="0"/>
              </a:spcBef>
              <a:spcAft>
                <a:spcPts val="0"/>
              </a:spcAft>
              <a:buNone/>
            </a:pPr>
            <a:r>
              <a:rPr lang="ru" sz="6800">
                <a:solidFill>
                  <a:schemeClr val="lt1"/>
                </a:solidFill>
                <a:latin typeface="Yeseva One"/>
                <a:ea typeface="Yeseva One"/>
                <a:cs typeface="Yeseva One"/>
                <a:sym typeface="Yeseva One"/>
              </a:rPr>
              <a:t>Church</a:t>
            </a:r>
            <a:endParaRPr sz="6800">
              <a:solidFill>
                <a:schemeClr val="lt1"/>
              </a:solidFill>
              <a:latin typeface="Yeseva One"/>
              <a:ea typeface="Yeseva One"/>
              <a:cs typeface="Yeseva One"/>
              <a:sym typeface="Yeseva One"/>
            </a:endParaRPr>
          </a:p>
          <a:p>
            <a:pPr indent="0" lvl="0" marL="0" rtl="0" algn="ctr">
              <a:lnSpc>
                <a:spcPct val="80000"/>
              </a:lnSpc>
              <a:spcBef>
                <a:spcPts val="0"/>
              </a:spcBef>
              <a:spcAft>
                <a:spcPts val="0"/>
              </a:spcAft>
              <a:buNone/>
            </a:pPr>
            <a:r>
              <a:rPr lang="ru" sz="2800">
                <a:solidFill>
                  <a:schemeClr val="lt1"/>
                </a:solidFill>
                <a:latin typeface="Yeseva One"/>
                <a:ea typeface="Yeseva One"/>
                <a:cs typeface="Yeseva One"/>
                <a:sym typeface="Yeseva One"/>
              </a:rPr>
              <a:t>Newsletter</a:t>
            </a:r>
            <a:endParaRPr sz="2800">
              <a:solidFill>
                <a:schemeClr val="lt1"/>
              </a:solidFill>
              <a:latin typeface="Yeseva One"/>
              <a:ea typeface="Yeseva One"/>
              <a:cs typeface="Yeseva One"/>
              <a:sym typeface="Yeseva One"/>
            </a:endParaRPr>
          </a:p>
        </p:txBody>
      </p:sp>
      <p:pic>
        <p:nvPicPr>
          <p:cNvPr id="59" name="Google Shape;59;p13"/>
          <p:cNvPicPr preferRelativeResize="0"/>
          <p:nvPr/>
        </p:nvPicPr>
        <p:blipFill>
          <a:blip r:embed="rId4">
            <a:alphaModFix/>
          </a:blip>
          <a:stretch>
            <a:fillRect/>
          </a:stretch>
        </p:blipFill>
        <p:spPr>
          <a:xfrm>
            <a:off x="3167708" y="178310"/>
            <a:ext cx="1106200" cy="1033325"/>
          </a:xfrm>
          <a:prstGeom prst="rect">
            <a:avLst/>
          </a:prstGeom>
          <a:noFill/>
          <a:ln>
            <a:noFill/>
          </a:ln>
        </p:spPr>
      </p:pic>
      <p:sp>
        <p:nvSpPr>
          <p:cNvPr id="60" name="Google Shape;60;p13"/>
          <p:cNvSpPr txBox="1"/>
          <p:nvPr/>
        </p:nvSpPr>
        <p:spPr>
          <a:xfrm>
            <a:off x="266526" y="3133775"/>
            <a:ext cx="4975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1800">
                <a:latin typeface="Spartan"/>
                <a:ea typeface="Spartan"/>
                <a:cs typeface="Spartan"/>
                <a:sym typeface="Spartan"/>
              </a:rPr>
              <a:t>THE MEANING OF TRUE WORSHIP</a:t>
            </a:r>
            <a:endParaRPr b="1" sz="1800">
              <a:latin typeface="Spartan"/>
              <a:ea typeface="Spartan"/>
              <a:cs typeface="Spartan"/>
              <a:sym typeface="Spartan"/>
            </a:endParaRPr>
          </a:p>
        </p:txBody>
      </p:sp>
      <p:sp>
        <p:nvSpPr>
          <p:cNvPr id="61" name="Google Shape;61;p13"/>
          <p:cNvSpPr txBox="1"/>
          <p:nvPr/>
        </p:nvSpPr>
        <p:spPr>
          <a:xfrm>
            <a:off x="249251" y="3601712"/>
            <a:ext cx="4975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a:latin typeface="Spartan"/>
                <a:ea typeface="Spartan"/>
                <a:cs typeface="Spartan"/>
                <a:sym typeface="Spartan"/>
              </a:rPr>
              <a:t>Nulla varius elementum rutrum</a:t>
            </a:r>
            <a:endParaRPr>
              <a:latin typeface="Spartan"/>
              <a:ea typeface="Spartan"/>
              <a:cs typeface="Spartan"/>
              <a:sym typeface="Spartan"/>
            </a:endParaRPr>
          </a:p>
        </p:txBody>
      </p:sp>
      <p:sp>
        <p:nvSpPr>
          <p:cNvPr id="62" name="Google Shape;62;p13"/>
          <p:cNvSpPr txBox="1"/>
          <p:nvPr/>
        </p:nvSpPr>
        <p:spPr>
          <a:xfrm>
            <a:off x="249250" y="4130125"/>
            <a:ext cx="3430200" cy="25860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Clr>
                <a:schemeClr val="dk1"/>
              </a:buClr>
              <a:buSzPts val="1100"/>
              <a:buFont typeface="Arial"/>
              <a:buNone/>
            </a:pPr>
            <a:r>
              <a:rPr lang="ru" sz="1200">
                <a:solidFill>
                  <a:srgbClr val="706F6F"/>
                </a:solidFill>
                <a:latin typeface="Spartan"/>
                <a:ea typeface="Spartan"/>
                <a:cs typeface="Spartan"/>
                <a:sym typeface="Spartan"/>
              </a:rPr>
              <a:t>Cras nec sollicitudin arcu, vel congue augue. Pellentesque vel magna et lectus porttitor ornare. Fusce elementum mattis neque ut tristique. </a:t>
            </a:r>
            <a:endParaRPr sz="1200">
              <a:solidFill>
                <a:srgbClr val="706F6F"/>
              </a:solidFill>
              <a:latin typeface="Spartan"/>
              <a:ea typeface="Spartan"/>
              <a:cs typeface="Spartan"/>
              <a:sym typeface="Spartan"/>
            </a:endParaRPr>
          </a:p>
          <a:p>
            <a:pPr indent="0" lvl="0" marL="0" rtl="0" algn="l">
              <a:lnSpc>
                <a:spcPct val="150000"/>
              </a:lnSpc>
              <a:spcBef>
                <a:spcPts val="0"/>
              </a:spcBef>
              <a:spcAft>
                <a:spcPts val="0"/>
              </a:spcAft>
              <a:buClr>
                <a:schemeClr val="dk1"/>
              </a:buClr>
              <a:buSzPts val="1100"/>
              <a:buFont typeface="Arial"/>
              <a:buNone/>
            </a:pPr>
            <a:r>
              <a:t/>
            </a:r>
            <a:endParaRPr sz="1200">
              <a:solidFill>
                <a:srgbClr val="706F6F"/>
              </a:solidFill>
              <a:latin typeface="Spartan"/>
              <a:ea typeface="Spartan"/>
              <a:cs typeface="Spartan"/>
              <a:sym typeface="Spartan"/>
            </a:endParaRPr>
          </a:p>
          <a:p>
            <a:pPr indent="0" lvl="0" marL="0" rtl="0" algn="l">
              <a:lnSpc>
                <a:spcPct val="150000"/>
              </a:lnSpc>
              <a:spcBef>
                <a:spcPts val="0"/>
              </a:spcBef>
              <a:spcAft>
                <a:spcPts val="0"/>
              </a:spcAft>
              <a:buNone/>
            </a:pPr>
            <a:r>
              <a:rPr lang="ru" sz="1200">
                <a:solidFill>
                  <a:srgbClr val="706F6F"/>
                </a:solidFill>
                <a:latin typeface="Spartan"/>
                <a:ea typeface="Spartan"/>
                <a:cs typeface="Spartan"/>
                <a:sym typeface="Spartan"/>
              </a:rPr>
              <a:t>Nunc condimentum quam nec pharetra suscipit. Mauris nec risus eu massa consequat vestibulum nullam rhoncus dui.</a:t>
            </a:r>
            <a:endParaRPr sz="1200">
              <a:solidFill>
                <a:srgbClr val="706F6F"/>
              </a:solidFill>
              <a:latin typeface="Spartan"/>
              <a:ea typeface="Spartan"/>
              <a:cs typeface="Spartan"/>
              <a:sym typeface="Spartan"/>
            </a:endParaRPr>
          </a:p>
        </p:txBody>
      </p:sp>
      <p:sp>
        <p:nvSpPr>
          <p:cNvPr id="63" name="Google Shape;63;p13"/>
          <p:cNvSpPr txBox="1"/>
          <p:nvPr/>
        </p:nvSpPr>
        <p:spPr>
          <a:xfrm>
            <a:off x="3790527" y="4130125"/>
            <a:ext cx="3430200" cy="25860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Clr>
                <a:schemeClr val="dk1"/>
              </a:buClr>
              <a:buSzPts val="1100"/>
              <a:buFont typeface="Arial"/>
              <a:buNone/>
            </a:pPr>
            <a:r>
              <a:rPr lang="ru" sz="1200">
                <a:solidFill>
                  <a:srgbClr val="706F6F"/>
                </a:solidFill>
                <a:latin typeface="Spartan"/>
                <a:ea typeface="Spartan"/>
                <a:cs typeface="Spartan"/>
                <a:sym typeface="Spartan"/>
              </a:rPr>
              <a:t>Curabitur eleifend dolor blandit feugiat bibendum. Proin ut interdum quam. Nunc condimentum sollicitudin rutrum. Pellentesque vitae erat.</a:t>
            </a:r>
            <a:endParaRPr sz="1200">
              <a:solidFill>
                <a:srgbClr val="706F6F"/>
              </a:solidFill>
              <a:latin typeface="Spartan"/>
              <a:ea typeface="Spartan"/>
              <a:cs typeface="Spartan"/>
              <a:sym typeface="Spartan"/>
            </a:endParaRPr>
          </a:p>
          <a:p>
            <a:pPr indent="0" lvl="0" marL="0" rtl="0" algn="l">
              <a:lnSpc>
                <a:spcPct val="150000"/>
              </a:lnSpc>
              <a:spcBef>
                <a:spcPts val="0"/>
              </a:spcBef>
              <a:spcAft>
                <a:spcPts val="0"/>
              </a:spcAft>
              <a:buClr>
                <a:schemeClr val="dk1"/>
              </a:buClr>
              <a:buSzPts val="1100"/>
              <a:buFont typeface="Arial"/>
              <a:buNone/>
            </a:pPr>
            <a:r>
              <a:t/>
            </a:r>
            <a:endParaRPr sz="1200">
              <a:solidFill>
                <a:srgbClr val="706F6F"/>
              </a:solidFill>
              <a:latin typeface="Spartan"/>
              <a:ea typeface="Spartan"/>
              <a:cs typeface="Spartan"/>
              <a:sym typeface="Spartan"/>
            </a:endParaRPr>
          </a:p>
          <a:p>
            <a:pPr indent="0" lvl="0" marL="0" rtl="0" algn="l">
              <a:lnSpc>
                <a:spcPct val="150000"/>
              </a:lnSpc>
              <a:spcBef>
                <a:spcPts val="0"/>
              </a:spcBef>
              <a:spcAft>
                <a:spcPts val="0"/>
              </a:spcAft>
              <a:buNone/>
            </a:pPr>
            <a:r>
              <a:rPr lang="ru" sz="1200">
                <a:solidFill>
                  <a:srgbClr val="706F6F"/>
                </a:solidFill>
                <a:latin typeface="Spartan"/>
                <a:ea typeface="Spartan"/>
                <a:cs typeface="Spartan"/>
                <a:sym typeface="Spartan"/>
              </a:rPr>
              <a:t>Dolor luctus congue. In sit amet aliquam sem, id auctor nisl. Sed quis nisi elit. Etiam arcu tortor, scelerisque ex vulputate nulla aliquam dignissim.</a:t>
            </a:r>
            <a:endParaRPr sz="1200">
              <a:solidFill>
                <a:srgbClr val="706F6F"/>
              </a:solidFill>
              <a:latin typeface="Spartan"/>
              <a:ea typeface="Spartan"/>
              <a:cs typeface="Spartan"/>
              <a:sym typeface="Spartan"/>
            </a:endParaRPr>
          </a:p>
        </p:txBody>
      </p:sp>
      <p:pic>
        <p:nvPicPr>
          <p:cNvPr id="64" name="Google Shape;64;p13"/>
          <p:cNvPicPr preferRelativeResize="0"/>
          <p:nvPr/>
        </p:nvPicPr>
        <p:blipFill rotWithShape="1">
          <a:blip r:embed="rId5">
            <a:alphaModFix/>
          </a:blip>
          <a:srcRect b="18928" l="3981" r="5323" t="18540"/>
          <a:stretch/>
        </p:blipFill>
        <p:spPr>
          <a:xfrm>
            <a:off x="0" y="6885700"/>
            <a:ext cx="3679450" cy="3806300"/>
          </a:xfrm>
          <a:prstGeom prst="rect">
            <a:avLst/>
          </a:prstGeom>
          <a:noFill/>
          <a:ln>
            <a:noFill/>
          </a:ln>
        </p:spPr>
      </p:pic>
      <p:sp>
        <p:nvSpPr>
          <p:cNvPr id="65" name="Google Shape;65;p13"/>
          <p:cNvSpPr/>
          <p:nvPr/>
        </p:nvSpPr>
        <p:spPr>
          <a:xfrm>
            <a:off x="3679450" y="6885700"/>
            <a:ext cx="3880500" cy="3806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3"/>
          <p:cNvSpPr txBox="1"/>
          <p:nvPr/>
        </p:nvSpPr>
        <p:spPr>
          <a:xfrm>
            <a:off x="5139150" y="7233500"/>
            <a:ext cx="898200" cy="1323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7400">
                <a:solidFill>
                  <a:srgbClr val="171514"/>
                </a:solidFill>
                <a:latin typeface="Yeseva One"/>
                <a:ea typeface="Yeseva One"/>
                <a:cs typeface="Yeseva One"/>
                <a:sym typeface="Yeseva One"/>
              </a:rPr>
              <a:t>“</a:t>
            </a:r>
            <a:endParaRPr sz="7400">
              <a:solidFill>
                <a:srgbClr val="171514"/>
              </a:solidFill>
              <a:latin typeface="Yeseva One"/>
              <a:ea typeface="Yeseva One"/>
              <a:cs typeface="Yeseva One"/>
              <a:sym typeface="Yeseva One"/>
            </a:endParaRPr>
          </a:p>
        </p:txBody>
      </p:sp>
      <p:sp>
        <p:nvSpPr>
          <p:cNvPr id="67" name="Google Shape;67;p13"/>
          <p:cNvSpPr txBox="1"/>
          <p:nvPr/>
        </p:nvSpPr>
        <p:spPr>
          <a:xfrm>
            <a:off x="5139150" y="9451363"/>
            <a:ext cx="898200" cy="1323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7400">
                <a:solidFill>
                  <a:srgbClr val="171514"/>
                </a:solidFill>
                <a:latin typeface="Yeseva One"/>
                <a:ea typeface="Yeseva One"/>
                <a:cs typeface="Yeseva One"/>
                <a:sym typeface="Yeseva One"/>
              </a:rPr>
              <a:t>”</a:t>
            </a:r>
            <a:endParaRPr sz="7400">
              <a:solidFill>
                <a:srgbClr val="171514"/>
              </a:solidFill>
              <a:latin typeface="Yeseva One"/>
              <a:ea typeface="Yeseva One"/>
              <a:cs typeface="Yeseva One"/>
              <a:sym typeface="Yeseva One"/>
            </a:endParaRPr>
          </a:p>
        </p:txBody>
      </p:sp>
      <p:sp>
        <p:nvSpPr>
          <p:cNvPr id="68" name="Google Shape;68;p13"/>
          <p:cNvSpPr txBox="1"/>
          <p:nvPr/>
        </p:nvSpPr>
        <p:spPr>
          <a:xfrm>
            <a:off x="3921260" y="8002223"/>
            <a:ext cx="3348300" cy="1563900"/>
          </a:xfrm>
          <a:prstGeom prst="rect">
            <a:avLst/>
          </a:prstGeom>
          <a:noFill/>
          <a:ln>
            <a:noFill/>
          </a:ln>
        </p:spPr>
        <p:txBody>
          <a:bodyPr anchorCtr="0" anchor="t" bIns="91425" lIns="91425" spcFirstLastPara="1" rIns="91425" wrap="square" tIns="91425">
            <a:spAutoFit/>
          </a:bodyPr>
          <a:lstStyle/>
          <a:p>
            <a:pPr indent="0" lvl="0" marL="0" rtl="0" algn="ctr">
              <a:lnSpc>
                <a:spcPct val="180000"/>
              </a:lnSpc>
              <a:spcBef>
                <a:spcPts val="0"/>
              </a:spcBef>
              <a:spcAft>
                <a:spcPts val="0"/>
              </a:spcAft>
              <a:buNone/>
            </a:pPr>
            <a:r>
              <a:rPr lang="ru">
                <a:solidFill>
                  <a:srgbClr val="171514"/>
                </a:solidFill>
                <a:latin typeface="Yeseva One"/>
                <a:ea typeface="Yeseva One"/>
                <a:cs typeface="Yeseva One"/>
                <a:sym typeface="Yeseva One"/>
              </a:rPr>
              <a:t>Nulla varius elementum rutrum. Pellentesque euismod lectus sapien, egestas sodales lacus pellentesque vitae.</a:t>
            </a:r>
            <a:endParaRPr>
              <a:solidFill>
                <a:srgbClr val="171514"/>
              </a:solidFill>
              <a:latin typeface="Yeseva One"/>
              <a:ea typeface="Yeseva One"/>
              <a:cs typeface="Yeseva One"/>
              <a:sym typeface="Yeseva One"/>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pic>
        <p:nvPicPr>
          <p:cNvPr id="73" name="Google Shape;73;p14"/>
          <p:cNvPicPr preferRelativeResize="0"/>
          <p:nvPr/>
        </p:nvPicPr>
        <p:blipFill>
          <a:blip r:embed="rId3">
            <a:alphaModFix/>
          </a:blip>
          <a:stretch>
            <a:fillRect/>
          </a:stretch>
        </p:blipFill>
        <p:spPr>
          <a:xfrm>
            <a:off x="0" y="0"/>
            <a:ext cx="4249536" cy="2833024"/>
          </a:xfrm>
          <a:prstGeom prst="rect">
            <a:avLst/>
          </a:prstGeom>
          <a:noFill/>
          <a:ln>
            <a:noFill/>
          </a:ln>
        </p:spPr>
      </p:pic>
      <p:pic>
        <p:nvPicPr>
          <p:cNvPr id="74" name="Google Shape;74;p14"/>
          <p:cNvPicPr preferRelativeResize="0"/>
          <p:nvPr/>
        </p:nvPicPr>
        <p:blipFill rotWithShape="1">
          <a:blip r:embed="rId4">
            <a:alphaModFix/>
          </a:blip>
          <a:srcRect b="0" l="22094" r="0" t="0"/>
          <a:stretch/>
        </p:blipFill>
        <p:spPr>
          <a:xfrm>
            <a:off x="4249525" y="0"/>
            <a:ext cx="3310474" cy="2833024"/>
          </a:xfrm>
          <a:prstGeom prst="rect">
            <a:avLst/>
          </a:prstGeom>
          <a:noFill/>
          <a:ln>
            <a:noFill/>
          </a:ln>
        </p:spPr>
      </p:pic>
      <p:sp>
        <p:nvSpPr>
          <p:cNvPr id="75" name="Google Shape;75;p14"/>
          <p:cNvSpPr/>
          <p:nvPr/>
        </p:nvSpPr>
        <p:spPr>
          <a:xfrm>
            <a:off x="0" y="2833025"/>
            <a:ext cx="7560000" cy="2496000"/>
          </a:xfrm>
          <a:prstGeom prst="rect">
            <a:avLst/>
          </a:prstGeom>
          <a:solidFill>
            <a:srgbClr val="1F2F2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4"/>
          <p:cNvSpPr txBox="1"/>
          <p:nvPr/>
        </p:nvSpPr>
        <p:spPr>
          <a:xfrm>
            <a:off x="3299470" y="3009896"/>
            <a:ext cx="898200" cy="1108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6000">
                <a:solidFill>
                  <a:schemeClr val="lt1"/>
                </a:solidFill>
                <a:latin typeface="Yeseva One"/>
                <a:ea typeface="Yeseva One"/>
                <a:cs typeface="Yeseva One"/>
                <a:sym typeface="Yeseva One"/>
              </a:rPr>
              <a:t>“</a:t>
            </a:r>
            <a:endParaRPr sz="6000">
              <a:solidFill>
                <a:schemeClr val="lt1"/>
              </a:solidFill>
              <a:latin typeface="Yeseva One"/>
              <a:ea typeface="Yeseva One"/>
              <a:cs typeface="Yeseva One"/>
              <a:sym typeface="Yeseva One"/>
            </a:endParaRPr>
          </a:p>
        </p:txBody>
      </p:sp>
      <p:sp>
        <p:nvSpPr>
          <p:cNvPr id="77" name="Google Shape;77;p14"/>
          <p:cNvSpPr txBox="1"/>
          <p:nvPr/>
        </p:nvSpPr>
        <p:spPr>
          <a:xfrm>
            <a:off x="3299470" y="4415838"/>
            <a:ext cx="898200" cy="1108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6000">
                <a:solidFill>
                  <a:schemeClr val="lt1"/>
                </a:solidFill>
                <a:latin typeface="Yeseva One"/>
                <a:ea typeface="Yeseva One"/>
                <a:cs typeface="Yeseva One"/>
                <a:sym typeface="Yeseva One"/>
              </a:rPr>
              <a:t>”</a:t>
            </a:r>
            <a:endParaRPr sz="6000">
              <a:solidFill>
                <a:schemeClr val="lt1"/>
              </a:solidFill>
              <a:latin typeface="Yeseva One"/>
              <a:ea typeface="Yeseva One"/>
              <a:cs typeface="Yeseva One"/>
              <a:sym typeface="Yeseva One"/>
            </a:endParaRPr>
          </a:p>
        </p:txBody>
      </p:sp>
      <p:sp>
        <p:nvSpPr>
          <p:cNvPr id="78" name="Google Shape;78;p14"/>
          <p:cNvSpPr txBox="1"/>
          <p:nvPr/>
        </p:nvSpPr>
        <p:spPr>
          <a:xfrm>
            <a:off x="539550" y="3657699"/>
            <a:ext cx="6480900" cy="788100"/>
          </a:xfrm>
          <a:prstGeom prst="rect">
            <a:avLst/>
          </a:prstGeom>
          <a:noFill/>
          <a:ln>
            <a:noFill/>
          </a:ln>
        </p:spPr>
        <p:txBody>
          <a:bodyPr anchorCtr="0" anchor="t" bIns="91425" lIns="91425" spcFirstLastPara="1" rIns="91425" wrap="square" tIns="91425">
            <a:spAutoFit/>
          </a:bodyPr>
          <a:lstStyle/>
          <a:p>
            <a:pPr indent="0" lvl="0" marL="0" rtl="0" algn="ctr">
              <a:lnSpc>
                <a:spcPct val="180000"/>
              </a:lnSpc>
              <a:spcBef>
                <a:spcPts val="0"/>
              </a:spcBef>
              <a:spcAft>
                <a:spcPts val="0"/>
              </a:spcAft>
              <a:buNone/>
            </a:pPr>
            <a:r>
              <a:rPr lang="ru">
                <a:solidFill>
                  <a:schemeClr val="lt1"/>
                </a:solidFill>
                <a:latin typeface="Yeseva One"/>
                <a:ea typeface="Yeseva One"/>
                <a:cs typeface="Yeseva One"/>
                <a:sym typeface="Yeseva One"/>
              </a:rPr>
              <a:t>Nunc condimentum sollicitudin rutrum. Pellentesque vitae erat at dolor luctus congue. In sit amet aliquam sem, id auctor nisl.</a:t>
            </a:r>
            <a:endParaRPr>
              <a:solidFill>
                <a:schemeClr val="lt1"/>
              </a:solidFill>
              <a:latin typeface="Yeseva One"/>
              <a:ea typeface="Yeseva One"/>
              <a:cs typeface="Yeseva One"/>
              <a:sym typeface="Yeseva One"/>
            </a:endParaRPr>
          </a:p>
        </p:txBody>
      </p:sp>
      <p:sp>
        <p:nvSpPr>
          <p:cNvPr id="79" name="Google Shape;79;p14"/>
          <p:cNvSpPr txBox="1"/>
          <p:nvPr/>
        </p:nvSpPr>
        <p:spPr>
          <a:xfrm>
            <a:off x="265012" y="5670338"/>
            <a:ext cx="4975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ru" sz="1800">
                <a:solidFill>
                  <a:srgbClr val="171514"/>
                </a:solidFill>
                <a:latin typeface="Spartan"/>
                <a:ea typeface="Spartan"/>
                <a:cs typeface="Spartan"/>
                <a:sym typeface="Spartan"/>
              </a:rPr>
              <a:t>BUILDING A STRONG COMMUNITY</a:t>
            </a:r>
            <a:endParaRPr b="1" sz="1800">
              <a:solidFill>
                <a:srgbClr val="171514"/>
              </a:solidFill>
              <a:latin typeface="Spartan"/>
              <a:ea typeface="Spartan"/>
              <a:cs typeface="Spartan"/>
              <a:sym typeface="Spartan"/>
            </a:endParaRPr>
          </a:p>
        </p:txBody>
      </p:sp>
      <p:sp>
        <p:nvSpPr>
          <p:cNvPr id="80" name="Google Shape;80;p14"/>
          <p:cNvSpPr txBox="1"/>
          <p:nvPr/>
        </p:nvSpPr>
        <p:spPr>
          <a:xfrm>
            <a:off x="247737" y="6138275"/>
            <a:ext cx="4975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
                <a:solidFill>
                  <a:srgbClr val="171514"/>
                </a:solidFill>
                <a:latin typeface="Spartan"/>
                <a:ea typeface="Spartan"/>
                <a:cs typeface="Spartan"/>
                <a:sym typeface="Spartan"/>
              </a:rPr>
              <a:t>Feugiat bibendum proin ut interdum quam</a:t>
            </a:r>
            <a:endParaRPr>
              <a:solidFill>
                <a:srgbClr val="171514"/>
              </a:solidFill>
              <a:latin typeface="Spartan"/>
              <a:ea typeface="Spartan"/>
              <a:cs typeface="Spartan"/>
              <a:sym typeface="Spartan"/>
            </a:endParaRPr>
          </a:p>
        </p:txBody>
      </p:sp>
      <p:sp>
        <p:nvSpPr>
          <p:cNvPr id="81" name="Google Shape;81;p14"/>
          <p:cNvSpPr txBox="1"/>
          <p:nvPr/>
        </p:nvSpPr>
        <p:spPr>
          <a:xfrm>
            <a:off x="247736" y="6666688"/>
            <a:ext cx="3430200" cy="36942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ru" sz="1200">
                <a:solidFill>
                  <a:srgbClr val="706F6F"/>
                </a:solidFill>
                <a:latin typeface="Spartan"/>
                <a:ea typeface="Spartan"/>
                <a:cs typeface="Spartan"/>
                <a:sym typeface="Spartan"/>
              </a:rPr>
              <a:t>Sed vehicula, justo sit amet molestie cursus, tellus urna elementum quam, in pulvinar mi magna sed purus. Nulla scelerisque ex vulputate nulla aliquam fermentum.</a:t>
            </a:r>
            <a:endParaRPr sz="1200">
              <a:solidFill>
                <a:srgbClr val="706F6F"/>
              </a:solidFill>
              <a:latin typeface="Spartan"/>
              <a:ea typeface="Spartan"/>
              <a:cs typeface="Spartan"/>
              <a:sym typeface="Spartan"/>
            </a:endParaRPr>
          </a:p>
          <a:p>
            <a:pPr indent="0" lvl="0" marL="0" rtl="0" algn="l">
              <a:lnSpc>
                <a:spcPct val="150000"/>
              </a:lnSpc>
              <a:spcBef>
                <a:spcPts val="0"/>
              </a:spcBef>
              <a:spcAft>
                <a:spcPts val="0"/>
              </a:spcAft>
              <a:buNone/>
            </a:pPr>
            <a:r>
              <a:t/>
            </a:r>
            <a:endParaRPr sz="1200">
              <a:solidFill>
                <a:srgbClr val="706F6F"/>
              </a:solidFill>
              <a:latin typeface="Spartan"/>
              <a:ea typeface="Spartan"/>
              <a:cs typeface="Spartan"/>
              <a:sym typeface="Spartan"/>
            </a:endParaRPr>
          </a:p>
          <a:p>
            <a:pPr indent="0" lvl="0" marL="0" rtl="0" algn="l">
              <a:lnSpc>
                <a:spcPct val="150000"/>
              </a:lnSpc>
              <a:spcBef>
                <a:spcPts val="0"/>
              </a:spcBef>
              <a:spcAft>
                <a:spcPts val="0"/>
              </a:spcAft>
              <a:buNone/>
            </a:pPr>
            <a:r>
              <a:rPr lang="ru" sz="1200">
                <a:solidFill>
                  <a:srgbClr val="706F6F"/>
                </a:solidFill>
                <a:latin typeface="Spartan"/>
                <a:ea typeface="Spartan"/>
                <a:cs typeface="Spartan"/>
                <a:sym typeface="Spartan"/>
              </a:rPr>
              <a:t>Vestibulum vulputate sollicitudin magna vel suscipit. Ut luctus efficitur pharetra. Phasellus convallis dignissim risus eget tincidunt. Nullam a turpis nec odio egestas faucibus. Nam in feugiat leo. Morbi tincidunt odio sit amet metus.Fusce elementum mattis neque.</a:t>
            </a:r>
            <a:endParaRPr sz="1200">
              <a:solidFill>
                <a:srgbClr val="706F6F"/>
              </a:solidFill>
              <a:latin typeface="Spartan"/>
              <a:ea typeface="Spartan"/>
              <a:cs typeface="Spartan"/>
              <a:sym typeface="Spartan"/>
            </a:endParaRPr>
          </a:p>
        </p:txBody>
      </p:sp>
      <p:sp>
        <p:nvSpPr>
          <p:cNvPr id="82" name="Google Shape;82;p14"/>
          <p:cNvSpPr txBox="1"/>
          <p:nvPr/>
        </p:nvSpPr>
        <p:spPr>
          <a:xfrm>
            <a:off x="3789013" y="6666688"/>
            <a:ext cx="3430200" cy="36942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ru" sz="1200">
                <a:solidFill>
                  <a:srgbClr val="706F6F"/>
                </a:solidFill>
                <a:latin typeface="Spartan"/>
                <a:ea typeface="Spartan"/>
                <a:cs typeface="Spartan"/>
                <a:sym typeface="Spartan"/>
              </a:rPr>
              <a:t>Curabitur eleifend dolor blandit feugiat bibendum. Proin ut interdum quam. Nunc condimentum sollicitudin rutrum. Pellentesque vitae erat at dolor luctus congue. In sit amet aliquam sem, id auctor nisl. Sed quis nisi elit.</a:t>
            </a:r>
            <a:endParaRPr sz="1200">
              <a:solidFill>
                <a:srgbClr val="706F6F"/>
              </a:solidFill>
              <a:latin typeface="Spartan"/>
              <a:ea typeface="Spartan"/>
              <a:cs typeface="Spartan"/>
              <a:sym typeface="Spartan"/>
            </a:endParaRPr>
          </a:p>
          <a:p>
            <a:pPr indent="0" lvl="0" marL="0" rtl="0" algn="l">
              <a:lnSpc>
                <a:spcPct val="150000"/>
              </a:lnSpc>
              <a:spcBef>
                <a:spcPts val="0"/>
              </a:spcBef>
              <a:spcAft>
                <a:spcPts val="0"/>
              </a:spcAft>
              <a:buNone/>
            </a:pPr>
            <a:r>
              <a:t/>
            </a:r>
            <a:endParaRPr sz="1200">
              <a:solidFill>
                <a:srgbClr val="706F6F"/>
              </a:solidFill>
              <a:latin typeface="Spartan"/>
              <a:ea typeface="Spartan"/>
              <a:cs typeface="Spartan"/>
              <a:sym typeface="Spartan"/>
            </a:endParaRPr>
          </a:p>
          <a:p>
            <a:pPr indent="0" lvl="0" marL="0" rtl="0" algn="l">
              <a:lnSpc>
                <a:spcPct val="150000"/>
              </a:lnSpc>
              <a:spcBef>
                <a:spcPts val="0"/>
              </a:spcBef>
              <a:spcAft>
                <a:spcPts val="0"/>
              </a:spcAft>
              <a:buNone/>
            </a:pPr>
            <a:r>
              <a:rPr lang="ru" sz="1200">
                <a:solidFill>
                  <a:srgbClr val="706F6F"/>
                </a:solidFill>
                <a:latin typeface="Spartan"/>
                <a:ea typeface="Spartan"/>
                <a:cs typeface="Spartan"/>
                <a:sym typeface="Spartan"/>
              </a:rPr>
              <a:t>Etiam arcu tortor, dignissim eu ligula ut, blandit bibendum ligula. In commodo magna tincidunt dolor commodo, sed aliquet massa dignissim. Fusce ac massa neque condimentum sollicitudin rutrum.</a:t>
            </a:r>
            <a:endParaRPr sz="1200">
              <a:solidFill>
                <a:srgbClr val="706F6F"/>
              </a:solidFill>
              <a:latin typeface="Spartan"/>
              <a:ea typeface="Spartan"/>
              <a:cs typeface="Spartan"/>
              <a:sym typeface="Spart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