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Vollkorn"/>
      <p:regular r:id="rId7"/>
      <p:bold r:id="rId8"/>
      <p:italic r:id="rId9"/>
      <p:boldItalic r:id="rId10"/>
    </p:embeddedFont>
    <p:embeddedFont>
      <p:font typeface="Lato"/>
      <p:regular r:id="rId11"/>
      <p:bold r:id="rId12"/>
      <p:italic r:id="rId13"/>
      <p:boldItalic r:id="rId14"/>
    </p:embeddedFont>
    <p:embeddedFont>
      <p:font typeface="Caveat Brush"/>
      <p:regular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23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Lato-regular.fntdata"/><Relationship Id="rId10" Type="http://schemas.openxmlformats.org/officeDocument/2006/relationships/font" Target="fonts/Vollkorn-boldItalic.fntdata"/><Relationship Id="rId13" Type="http://schemas.openxmlformats.org/officeDocument/2006/relationships/font" Target="fonts/Lato-italic.fntdata"/><Relationship Id="rId12" Type="http://schemas.openxmlformats.org/officeDocument/2006/relationships/font" Target="fonts/Lato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Vollkorn-italic.fntdata"/><Relationship Id="rId15" Type="http://schemas.openxmlformats.org/officeDocument/2006/relationships/font" Target="fonts/CaveatBrush-regular.fntdata"/><Relationship Id="rId14" Type="http://schemas.openxmlformats.org/officeDocument/2006/relationships/font" Target="fonts/La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Vollkorn-regular.fntdata"/><Relationship Id="rId8" Type="http://schemas.openxmlformats.org/officeDocument/2006/relationships/font" Target="fonts/Vollkorn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7.png"/><Relationship Id="rId10" Type="http://schemas.openxmlformats.org/officeDocument/2006/relationships/image" Target="../media/image8.png"/><Relationship Id="rId9" Type="http://schemas.openxmlformats.org/officeDocument/2006/relationships/image" Target="../media/image6.png"/><Relationship Id="rId5" Type="http://schemas.openxmlformats.org/officeDocument/2006/relationships/image" Target="../media/image5.png"/><Relationship Id="rId6" Type="http://schemas.openxmlformats.org/officeDocument/2006/relationships/image" Target="../media/image2.png"/><Relationship Id="rId7" Type="http://schemas.openxmlformats.org/officeDocument/2006/relationships/image" Target="../media/image3.png"/><Relationship Id="rId8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 flipH="1">
            <a:off x="-50" y="0"/>
            <a:ext cx="4929300" cy="10700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4929250" y="0"/>
            <a:ext cx="2630700" cy="10700100"/>
          </a:xfrm>
          <a:prstGeom prst="rect">
            <a:avLst/>
          </a:prstGeom>
          <a:solidFill>
            <a:srgbClr val="C1CFC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 amt="10000"/>
          </a:blip>
          <a:stretch>
            <a:fillRect/>
          </a:stretch>
        </p:blipFill>
        <p:spPr>
          <a:xfrm>
            <a:off x="347725" y="3256050"/>
            <a:ext cx="2490725" cy="4075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4">
            <a:alphaModFix amt="11000"/>
          </a:blip>
          <a:stretch>
            <a:fillRect/>
          </a:stretch>
        </p:blipFill>
        <p:spPr>
          <a:xfrm>
            <a:off x="2571756" y="652093"/>
            <a:ext cx="2132175" cy="3698707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5">
            <a:alphaModFix amt="8000"/>
          </a:blip>
          <a:stretch>
            <a:fillRect/>
          </a:stretch>
        </p:blipFill>
        <p:spPr>
          <a:xfrm>
            <a:off x="2284600" y="6203495"/>
            <a:ext cx="2419325" cy="418870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044825" y="143467"/>
            <a:ext cx="2355774" cy="10353285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027787" y="157175"/>
            <a:ext cx="2355775" cy="10375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175425" y="299438"/>
            <a:ext cx="2132175" cy="10154947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5145950" y="808872"/>
            <a:ext cx="2063225" cy="8839977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19825" y="8057300"/>
            <a:ext cx="1519175" cy="2485551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89738" y="5437343"/>
            <a:ext cx="1449200" cy="2513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808850" y="2957442"/>
            <a:ext cx="1409850" cy="2440958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3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5184950" y="374175"/>
            <a:ext cx="1539700" cy="24456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7" name="Google Shape;67;p13"/>
          <p:cNvGrpSpPr/>
          <p:nvPr/>
        </p:nvGrpSpPr>
        <p:grpSpPr>
          <a:xfrm>
            <a:off x="314325" y="100275"/>
            <a:ext cx="4591125" cy="10320000"/>
            <a:chOff x="190500" y="-28575"/>
            <a:chExt cx="4591125" cy="10320000"/>
          </a:xfrm>
        </p:grpSpPr>
        <p:sp>
          <p:nvSpPr>
            <p:cNvPr id="68" name="Google Shape;68;p13"/>
            <p:cNvSpPr txBox="1"/>
            <p:nvPr/>
          </p:nvSpPr>
          <p:spPr>
            <a:xfrm>
              <a:off x="200025" y="-28575"/>
              <a:ext cx="4581600" cy="1185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700">
                  <a:solidFill>
                    <a:srgbClr val="2A4254"/>
                  </a:solidFill>
                  <a:latin typeface="Caveat Brush"/>
                  <a:ea typeface="Caveat Brush"/>
                  <a:cs typeface="Caveat Brush"/>
                  <a:sym typeface="Caveat Brush"/>
                </a:rPr>
                <a:t>CHRISTMAS</a:t>
              </a:r>
              <a:endParaRPr sz="7700">
                <a:solidFill>
                  <a:srgbClr val="2A4254"/>
                </a:solidFill>
                <a:latin typeface="Caveat Brush"/>
                <a:ea typeface="Caveat Brush"/>
                <a:cs typeface="Caveat Brush"/>
                <a:sym typeface="Caveat Brush"/>
              </a:endParaRPr>
            </a:p>
          </p:txBody>
        </p:sp>
        <p:sp>
          <p:nvSpPr>
            <p:cNvPr id="69" name="Google Shape;69;p13"/>
            <p:cNvSpPr txBox="1"/>
            <p:nvPr/>
          </p:nvSpPr>
          <p:spPr>
            <a:xfrm>
              <a:off x="200025" y="990600"/>
              <a:ext cx="4000500" cy="708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4600">
                  <a:solidFill>
                    <a:srgbClr val="2A4254"/>
                  </a:solidFill>
                  <a:latin typeface="Lato"/>
                  <a:ea typeface="Lato"/>
                  <a:cs typeface="Lato"/>
                  <a:sym typeface="Lato"/>
                </a:rPr>
                <a:t>Bucket List</a:t>
              </a:r>
              <a:endParaRPr sz="4600">
                <a:solidFill>
                  <a:srgbClr val="2A4254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70" name="Google Shape;70;p13"/>
            <p:cNvSpPr txBox="1"/>
            <p:nvPr/>
          </p:nvSpPr>
          <p:spPr>
            <a:xfrm>
              <a:off x="190500" y="1822425"/>
              <a:ext cx="4124400" cy="8469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-361950" lvl="0" marL="45720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A4254"/>
                </a:buClr>
                <a:buSzPts val="2100"/>
                <a:buFont typeface="Vollkorn"/>
                <a:buChar char="●"/>
              </a:pPr>
              <a:r>
                <a:rPr lang="ru" sz="2100">
                  <a:solidFill>
                    <a:srgbClr val="2A4254"/>
                  </a:solidFill>
                  <a:latin typeface="Vollkorn"/>
                  <a:ea typeface="Vollkorn"/>
                  <a:cs typeface="Vollkorn"/>
                  <a:sym typeface="Vollkorn"/>
                </a:rPr>
                <a:t>Make a Snowman</a:t>
              </a:r>
              <a:endParaRPr sz="2100">
                <a:solidFill>
                  <a:srgbClr val="2A4254"/>
                </a:solidFill>
                <a:latin typeface="Vollkorn"/>
                <a:ea typeface="Vollkorn"/>
                <a:cs typeface="Vollkorn"/>
                <a:sym typeface="Vollkorn"/>
              </a:endParaRPr>
            </a:p>
            <a:p>
              <a:pPr indent="-361950" lvl="0" marL="45720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A4254"/>
                </a:buClr>
                <a:buSzPts val="2100"/>
                <a:buFont typeface="Vollkorn"/>
                <a:buChar char="●"/>
              </a:pPr>
              <a:r>
                <a:rPr lang="ru" sz="2100">
                  <a:solidFill>
                    <a:srgbClr val="2A4254"/>
                  </a:solidFill>
                  <a:latin typeface="Vollkorn"/>
                  <a:ea typeface="Vollkorn"/>
                  <a:cs typeface="Vollkorn"/>
                  <a:sym typeface="Vollkorn"/>
                </a:rPr>
                <a:t>Donate to Toys for Tots</a:t>
              </a:r>
              <a:endParaRPr sz="2100">
                <a:solidFill>
                  <a:srgbClr val="2A4254"/>
                </a:solidFill>
                <a:latin typeface="Vollkorn"/>
                <a:ea typeface="Vollkorn"/>
                <a:cs typeface="Vollkorn"/>
                <a:sym typeface="Vollkorn"/>
              </a:endParaRPr>
            </a:p>
            <a:p>
              <a:pPr indent="-361950" lvl="0" marL="45720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A4254"/>
                </a:buClr>
                <a:buSzPts val="2100"/>
                <a:buFont typeface="Vollkorn"/>
                <a:buChar char="●"/>
              </a:pPr>
              <a:r>
                <a:rPr lang="ru" sz="2100">
                  <a:solidFill>
                    <a:srgbClr val="2A4254"/>
                  </a:solidFill>
                  <a:latin typeface="Vollkorn"/>
                  <a:ea typeface="Vollkorn"/>
                  <a:cs typeface="Vollkorn"/>
                  <a:sym typeface="Vollkorn"/>
                </a:rPr>
                <a:t>Wrap Gifts</a:t>
              </a:r>
              <a:endParaRPr sz="2100">
                <a:solidFill>
                  <a:srgbClr val="2A4254"/>
                </a:solidFill>
                <a:latin typeface="Vollkorn"/>
                <a:ea typeface="Vollkorn"/>
                <a:cs typeface="Vollkorn"/>
                <a:sym typeface="Vollkorn"/>
              </a:endParaRPr>
            </a:p>
            <a:p>
              <a:pPr indent="-361950" lvl="0" marL="45720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A4254"/>
                </a:buClr>
                <a:buSzPts val="2100"/>
                <a:buFont typeface="Vollkorn"/>
                <a:buChar char="●"/>
              </a:pPr>
              <a:r>
                <a:rPr lang="ru" sz="2100">
                  <a:solidFill>
                    <a:srgbClr val="2A4254"/>
                  </a:solidFill>
                  <a:latin typeface="Vollkorn"/>
                  <a:ea typeface="Vollkorn"/>
                  <a:cs typeface="Vollkorn"/>
                  <a:sym typeface="Vollkorn"/>
                </a:rPr>
                <a:t>Have a Fondue Night</a:t>
              </a:r>
              <a:endParaRPr sz="2100">
                <a:solidFill>
                  <a:srgbClr val="2A4254"/>
                </a:solidFill>
                <a:latin typeface="Vollkorn"/>
                <a:ea typeface="Vollkorn"/>
                <a:cs typeface="Vollkorn"/>
                <a:sym typeface="Vollkorn"/>
              </a:endParaRPr>
            </a:p>
            <a:p>
              <a:pPr indent="-361950" lvl="0" marL="45720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A4254"/>
                </a:buClr>
                <a:buSzPts val="2100"/>
                <a:buFont typeface="Vollkorn"/>
                <a:buChar char="●"/>
              </a:pPr>
              <a:r>
                <a:rPr lang="ru" sz="2100">
                  <a:solidFill>
                    <a:srgbClr val="2A4254"/>
                  </a:solidFill>
                  <a:latin typeface="Vollkorn"/>
                  <a:ea typeface="Vollkorn"/>
                  <a:cs typeface="Vollkorn"/>
                  <a:sym typeface="Vollkorn"/>
                </a:rPr>
                <a:t>Look at Christmas Lights</a:t>
              </a:r>
              <a:endParaRPr sz="2100">
                <a:solidFill>
                  <a:srgbClr val="2A4254"/>
                </a:solidFill>
                <a:latin typeface="Vollkorn"/>
                <a:ea typeface="Vollkorn"/>
                <a:cs typeface="Vollkorn"/>
                <a:sym typeface="Vollkorn"/>
              </a:endParaRPr>
            </a:p>
            <a:p>
              <a:pPr indent="-361950" lvl="0" marL="45720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A4254"/>
                </a:buClr>
                <a:buSzPts val="2100"/>
                <a:buFont typeface="Vollkorn"/>
                <a:buChar char="●"/>
              </a:pPr>
              <a:r>
                <a:rPr lang="ru" sz="2100">
                  <a:solidFill>
                    <a:srgbClr val="2A4254"/>
                  </a:solidFill>
                  <a:latin typeface="Vollkorn"/>
                  <a:ea typeface="Vollkorn"/>
                  <a:cs typeface="Vollkorn"/>
                  <a:sym typeface="Vollkorn"/>
                </a:rPr>
                <a:t>Bake cookies</a:t>
              </a:r>
              <a:endParaRPr sz="2100">
                <a:solidFill>
                  <a:srgbClr val="2A4254"/>
                </a:solidFill>
                <a:latin typeface="Vollkorn"/>
                <a:ea typeface="Vollkorn"/>
                <a:cs typeface="Vollkorn"/>
                <a:sym typeface="Vollkorn"/>
              </a:endParaRPr>
            </a:p>
            <a:p>
              <a:pPr indent="-361950" lvl="0" marL="45720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A4254"/>
                </a:buClr>
                <a:buSzPts val="2100"/>
                <a:buFont typeface="Vollkorn"/>
                <a:buChar char="●"/>
              </a:pPr>
              <a:r>
                <a:rPr lang="ru" sz="2100">
                  <a:solidFill>
                    <a:srgbClr val="2A4254"/>
                  </a:solidFill>
                  <a:latin typeface="Vollkorn"/>
                  <a:ea typeface="Vollkorn"/>
                  <a:cs typeface="Vollkorn"/>
                  <a:sym typeface="Vollkorn"/>
                </a:rPr>
                <a:t>Shovel a neighbor's driveway</a:t>
              </a:r>
              <a:endParaRPr sz="2100">
                <a:solidFill>
                  <a:srgbClr val="2A4254"/>
                </a:solidFill>
                <a:latin typeface="Vollkorn"/>
                <a:ea typeface="Vollkorn"/>
                <a:cs typeface="Vollkorn"/>
                <a:sym typeface="Vollkorn"/>
              </a:endParaRPr>
            </a:p>
            <a:p>
              <a:pPr indent="-361950" lvl="0" marL="45720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A4254"/>
                </a:buClr>
                <a:buSzPts val="2100"/>
                <a:buFont typeface="Vollkorn"/>
                <a:buChar char="●"/>
              </a:pPr>
              <a:r>
                <a:rPr lang="ru" sz="2100">
                  <a:solidFill>
                    <a:srgbClr val="2A4254"/>
                  </a:solidFill>
                  <a:latin typeface="Vollkorn"/>
                  <a:ea typeface="Vollkorn"/>
                  <a:cs typeface="Vollkorn"/>
                  <a:sym typeface="Vollkorn"/>
                </a:rPr>
                <a:t>Play the  Flour Game</a:t>
              </a:r>
              <a:endParaRPr sz="2100">
                <a:solidFill>
                  <a:srgbClr val="2A4254"/>
                </a:solidFill>
                <a:latin typeface="Vollkorn"/>
                <a:ea typeface="Vollkorn"/>
                <a:cs typeface="Vollkorn"/>
                <a:sym typeface="Vollkorn"/>
              </a:endParaRPr>
            </a:p>
            <a:p>
              <a:pPr indent="-361950" lvl="0" marL="45720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A4254"/>
                </a:buClr>
                <a:buSzPts val="2100"/>
                <a:buFont typeface="Vollkorn"/>
                <a:buChar char="●"/>
              </a:pPr>
              <a:r>
                <a:rPr lang="ru" sz="2100">
                  <a:solidFill>
                    <a:srgbClr val="2A4254"/>
                  </a:solidFill>
                  <a:latin typeface="Vollkorn"/>
                  <a:ea typeface="Vollkorn"/>
                  <a:cs typeface="Vollkorn"/>
                  <a:sym typeface="Vollkorn"/>
                </a:rPr>
                <a:t>Drive to see holiday lights</a:t>
              </a:r>
              <a:endParaRPr sz="2100">
                <a:solidFill>
                  <a:srgbClr val="2A4254"/>
                </a:solidFill>
                <a:latin typeface="Vollkorn"/>
                <a:ea typeface="Vollkorn"/>
                <a:cs typeface="Vollkorn"/>
                <a:sym typeface="Vollkorn"/>
              </a:endParaRPr>
            </a:p>
            <a:p>
              <a:pPr indent="-361950" lvl="0" marL="45720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A4254"/>
                </a:buClr>
                <a:buSzPts val="2100"/>
                <a:buFont typeface="Vollkorn"/>
                <a:buChar char="●"/>
              </a:pPr>
              <a:r>
                <a:rPr lang="ru" sz="2100">
                  <a:solidFill>
                    <a:srgbClr val="2A4254"/>
                  </a:solidFill>
                  <a:latin typeface="Vollkorn"/>
                  <a:ea typeface="Vollkorn"/>
                  <a:cs typeface="Vollkorn"/>
                  <a:sym typeface="Vollkorn"/>
                </a:rPr>
                <a:t>Make homemade cards</a:t>
              </a:r>
              <a:endParaRPr sz="2100">
                <a:solidFill>
                  <a:srgbClr val="2A4254"/>
                </a:solidFill>
                <a:latin typeface="Vollkorn"/>
                <a:ea typeface="Vollkorn"/>
                <a:cs typeface="Vollkorn"/>
                <a:sym typeface="Vollkorn"/>
              </a:endParaRPr>
            </a:p>
            <a:p>
              <a:pPr indent="-361950" lvl="0" marL="45720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A4254"/>
                </a:buClr>
                <a:buSzPts val="2100"/>
                <a:buFont typeface="Vollkorn"/>
                <a:buChar char="●"/>
              </a:pPr>
              <a:r>
                <a:rPr lang="ru" sz="2100">
                  <a:solidFill>
                    <a:srgbClr val="2A4254"/>
                  </a:solidFill>
                  <a:latin typeface="Vollkorn"/>
                  <a:ea typeface="Vollkorn"/>
                  <a:cs typeface="Vollkorn"/>
                  <a:sym typeface="Vollkorn"/>
                </a:rPr>
                <a:t>Have a kitchen dance party</a:t>
              </a:r>
              <a:endParaRPr sz="2100">
                <a:solidFill>
                  <a:srgbClr val="2A4254"/>
                </a:solidFill>
                <a:latin typeface="Vollkorn"/>
                <a:ea typeface="Vollkorn"/>
                <a:cs typeface="Vollkorn"/>
                <a:sym typeface="Vollkorn"/>
              </a:endParaRPr>
            </a:p>
            <a:p>
              <a:pPr indent="-361950" lvl="0" marL="45720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A4254"/>
                </a:buClr>
                <a:buSzPts val="2100"/>
                <a:buFont typeface="Vollkorn"/>
                <a:buChar char="●"/>
              </a:pPr>
              <a:r>
                <a:rPr lang="ru" sz="2100">
                  <a:solidFill>
                    <a:srgbClr val="2A4254"/>
                  </a:solidFill>
                  <a:latin typeface="Vollkorn"/>
                  <a:ea typeface="Vollkorn"/>
                  <a:cs typeface="Vollkorn"/>
                  <a:sym typeface="Vollkorn"/>
                </a:rPr>
                <a:t>Explore a winter  sensory bin</a:t>
              </a:r>
              <a:endParaRPr sz="2100">
                <a:solidFill>
                  <a:srgbClr val="2A4254"/>
                </a:solidFill>
                <a:latin typeface="Vollkorn"/>
                <a:ea typeface="Vollkorn"/>
                <a:cs typeface="Vollkorn"/>
                <a:sym typeface="Vollkorn"/>
              </a:endParaRPr>
            </a:p>
            <a:p>
              <a:pPr indent="-361950" lvl="0" marL="45720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A4254"/>
                </a:buClr>
                <a:buSzPts val="2100"/>
                <a:buFont typeface="Vollkorn"/>
                <a:buChar char="●"/>
              </a:pPr>
              <a:r>
                <a:rPr lang="ru" sz="2100">
                  <a:solidFill>
                    <a:srgbClr val="2A4254"/>
                  </a:solidFill>
                  <a:latin typeface="Vollkorn"/>
                  <a:ea typeface="Vollkorn"/>
                  <a:cs typeface="Vollkorn"/>
                  <a:sym typeface="Vollkorn"/>
                </a:rPr>
                <a:t>Watch “Elf”</a:t>
              </a:r>
              <a:endParaRPr sz="2100">
                <a:solidFill>
                  <a:srgbClr val="2A4254"/>
                </a:solidFill>
                <a:latin typeface="Vollkorn"/>
                <a:ea typeface="Vollkorn"/>
                <a:cs typeface="Vollkorn"/>
                <a:sym typeface="Vollkorn"/>
              </a:endParaRPr>
            </a:p>
            <a:p>
              <a:pPr indent="-361950" lvl="0" marL="45720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A4254"/>
                </a:buClr>
                <a:buSzPts val="2100"/>
                <a:buFont typeface="Vollkorn"/>
                <a:buChar char="●"/>
              </a:pPr>
              <a:r>
                <a:rPr lang="ru" sz="2100">
                  <a:solidFill>
                    <a:srgbClr val="2A4254"/>
                  </a:solidFill>
                  <a:latin typeface="Vollkorn"/>
                  <a:ea typeface="Vollkorn"/>
                  <a:cs typeface="Vollkorn"/>
                  <a:sym typeface="Vollkorn"/>
                </a:rPr>
                <a:t>Get Matching PJS</a:t>
              </a:r>
              <a:endParaRPr sz="2100">
                <a:solidFill>
                  <a:srgbClr val="2A4254"/>
                </a:solidFill>
                <a:latin typeface="Vollkorn"/>
                <a:ea typeface="Vollkorn"/>
                <a:cs typeface="Vollkorn"/>
                <a:sym typeface="Vollkorn"/>
              </a:endParaRPr>
            </a:p>
            <a:p>
              <a:pPr indent="-361950" lvl="0" marL="45720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A4254"/>
                </a:buClr>
                <a:buSzPts val="2100"/>
                <a:buFont typeface="Vollkorn"/>
                <a:buChar char="●"/>
              </a:pPr>
              <a:r>
                <a:rPr lang="ru" sz="2100">
                  <a:solidFill>
                    <a:srgbClr val="2A4254"/>
                  </a:solidFill>
                  <a:latin typeface="Vollkorn"/>
                  <a:ea typeface="Vollkorn"/>
                  <a:cs typeface="Vollkorn"/>
                  <a:sym typeface="Vollkorn"/>
                </a:rPr>
                <a:t>Make Reindeer Food</a:t>
              </a:r>
              <a:endParaRPr sz="2100">
                <a:solidFill>
                  <a:srgbClr val="2A4254"/>
                </a:solidFill>
                <a:latin typeface="Vollkorn"/>
                <a:ea typeface="Vollkorn"/>
                <a:cs typeface="Vollkorn"/>
                <a:sym typeface="Vollkorn"/>
              </a:endParaRPr>
            </a:p>
            <a:p>
              <a:pPr indent="-361950" lvl="0" marL="45720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A4254"/>
                </a:buClr>
                <a:buSzPts val="2100"/>
                <a:buFont typeface="Vollkorn"/>
                <a:buChar char="●"/>
              </a:pPr>
              <a:r>
                <a:rPr lang="ru" sz="2100">
                  <a:solidFill>
                    <a:srgbClr val="2A4254"/>
                  </a:solidFill>
                  <a:latin typeface="Vollkorn"/>
                  <a:ea typeface="Vollkorn"/>
                  <a:cs typeface="Vollkorn"/>
                  <a:sym typeface="Vollkorn"/>
                </a:rPr>
                <a:t>Make Cupcakes</a:t>
              </a:r>
              <a:endParaRPr sz="2100">
                <a:solidFill>
                  <a:srgbClr val="2A4254"/>
                </a:solidFill>
                <a:latin typeface="Vollkorn"/>
                <a:ea typeface="Vollkorn"/>
                <a:cs typeface="Vollkorn"/>
                <a:sym typeface="Vollkorn"/>
              </a:endParaRPr>
            </a:p>
            <a:p>
              <a:pPr indent="-361950" lvl="0" marL="45720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A4254"/>
                </a:buClr>
                <a:buSzPts val="2100"/>
                <a:buFont typeface="Vollkorn"/>
                <a:buChar char="●"/>
              </a:pPr>
              <a:r>
                <a:rPr lang="ru" sz="2100">
                  <a:solidFill>
                    <a:srgbClr val="2A4254"/>
                  </a:solidFill>
                  <a:latin typeface="Vollkorn"/>
                  <a:ea typeface="Vollkorn"/>
                  <a:cs typeface="Vollkorn"/>
                  <a:sym typeface="Vollkorn"/>
                </a:rPr>
                <a:t>Make an Ornament</a:t>
              </a:r>
              <a:endParaRPr sz="2100">
                <a:solidFill>
                  <a:srgbClr val="2A4254"/>
                </a:solidFill>
                <a:latin typeface="Vollkorn"/>
                <a:ea typeface="Vollkorn"/>
                <a:cs typeface="Vollkorn"/>
                <a:sym typeface="Vollkorn"/>
              </a:endParaRPr>
            </a:p>
            <a:p>
              <a:pPr indent="-361950" lvl="0" marL="45720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A4254"/>
                </a:buClr>
                <a:buSzPts val="2100"/>
                <a:buFont typeface="Vollkorn"/>
                <a:buChar char="●"/>
              </a:pPr>
              <a:r>
                <a:rPr lang="ru" sz="2100">
                  <a:solidFill>
                    <a:srgbClr val="2A4254"/>
                  </a:solidFill>
                  <a:latin typeface="Vollkorn"/>
                  <a:ea typeface="Vollkorn"/>
                  <a:cs typeface="Vollkorn"/>
                  <a:sym typeface="Vollkorn"/>
                </a:rPr>
                <a:t>Make Dinner as a Family</a:t>
              </a:r>
              <a:endParaRPr sz="2100">
                <a:solidFill>
                  <a:srgbClr val="2A4254"/>
                </a:solidFill>
                <a:latin typeface="Vollkorn"/>
                <a:ea typeface="Vollkorn"/>
                <a:cs typeface="Vollkorn"/>
                <a:sym typeface="Vollkorn"/>
              </a:endParaRPr>
            </a:p>
            <a:p>
              <a:pPr indent="-361950" lvl="0" marL="45720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A4254"/>
                </a:buClr>
                <a:buSzPts val="2100"/>
                <a:buFont typeface="Vollkorn"/>
                <a:buChar char="●"/>
              </a:pPr>
              <a:r>
                <a:rPr lang="ru" sz="2100">
                  <a:solidFill>
                    <a:srgbClr val="2A4254"/>
                  </a:solidFill>
                  <a:latin typeface="Vollkorn"/>
                  <a:ea typeface="Vollkorn"/>
                  <a:cs typeface="Vollkorn"/>
                  <a:sym typeface="Vollkorn"/>
                </a:rPr>
                <a:t>Watch “Home Alone”</a:t>
              </a:r>
              <a:endParaRPr sz="2100">
                <a:solidFill>
                  <a:srgbClr val="2A4254"/>
                </a:solidFill>
                <a:latin typeface="Vollkorn"/>
                <a:ea typeface="Vollkorn"/>
                <a:cs typeface="Vollkorn"/>
                <a:sym typeface="Vollkorn"/>
              </a:endParaRPr>
            </a:p>
            <a:p>
              <a:pPr indent="-361950" lvl="0" marL="45720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A4254"/>
                </a:buClr>
                <a:buSzPts val="2100"/>
                <a:buFont typeface="Vollkorn"/>
                <a:buChar char="●"/>
              </a:pPr>
              <a:r>
                <a:rPr lang="ru" sz="2100">
                  <a:solidFill>
                    <a:srgbClr val="2A4254"/>
                  </a:solidFill>
                  <a:latin typeface="Vollkorn"/>
                  <a:ea typeface="Vollkorn"/>
                  <a:cs typeface="Vollkorn"/>
                  <a:sym typeface="Vollkorn"/>
                </a:rPr>
                <a:t>Make a Gingerbread House</a:t>
              </a:r>
              <a:endParaRPr sz="2100">
                <a:solidFill>
                  <a:srgbClr val="2A4254"/>
                </a:solidFill>
                <a:latin typeface="Vollkorn"/>
                <a:ea typeface="Vollkorn"/>
                <a:cs typeface="Vollkorn"/>
                <a:sym typeface="Vollkorn"/>
              </a:endParaRPr>
            </a:p>
            <a:p>
              <a:pPr indent="-361950" lvl="0" marL="45720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A4254"/>
                </a:buClr>
                <a:buSzPts val="2100"/>
                <a:buFont typeface="Vollkorn"/>
                <a:buChar char="●"/>
              </a:pPr>
              <a:r>
                <a:rPr lang="ru" sz="2100">
                  <a:solidFill>
                    <a:srgbClr val="2A4254"/>
                  </a:solidFill>
                  <a:latin typeface="Vollkorn"/>
                  <a:ea typeface="Vollkorn"/>
                  <a:cs typeface="Vollkorn"/>
                  <a:sym typeface="Vollkorn"/>
                </a:rPr>
                <a:t>Go Shopping</a:t>
              </a:r>
              <a:endParaRPr sz="2100">
                <a:solidFill>
                  <a:srgbClr val="2A4254"/>
                </a:solidFill>
                <a:latin typeface="Vollkorn"/>
                <a:ea typeface="Vollkorn"/>
                <a:cs typeface="Vollkorn"/>
                <a:sym typeface="Vollkorn"/>
              </a:endParaRPr>
            </a:p>
            <a:p>
              <a:pPr indent="-361950" lvl="0" marL="45720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A4254"/>
                </a:buClr>
                <a:buSzPts val="2100"/>
                <a:buFont typeface="Vollkorn"/>
                <a:buChar char="●"/>
              </a:pPr>
              <a:r>
                <a:rPr lang="ru" sz="2100">
                  <a:solidFill>
                    <a:srgbClr val="2A4254"/>
                  </a:solidFill>
                  <a:latin typeface="Vollkorn"/>
                  <a:ea typeface="Vollkorn"/>
                  <a:cs typeface="Vollkorn"/>
                  <a:sym typeface="Vollkorn"/>
                </a:rPr>
                <a:t>Decorate the Christmas Tree</a:t>
              </a:r>
              <a:endParaRPr sz="2100">
                <a:solidFill>
                  <a:srgbClr val="2A4254"/>
                </a:solidFill>
                <a:latin typeface="Vollkorn"/>
                <a:ea typeface="Vollkorn"/>
                <a:cs typeface="Vollkorn"/>
                <a:sym typeface="Vollkorn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