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7772400" cx="10058400"/>
  <p:notesSz cx="6858000" cy="9144000"/>
  <p:embeddedFontLst>
    <p:embeddedFont>
      <p:font typeface="Bangers"/>
      <p:regular r:id="rId8"/>
    </p:embeddedFont>
    <p:embeddedFont>
      <p:font typeface="Amatic SC"/>
      <p:regular r:id="rId9"/>
      <p:bold r:id="rId10"/>
    </p:embeddedFont>
    <p:embeddedFont>
      <p:font typeface="Montagu Slab Medium"/>
      <p:regular r:id="rId11"/>
      <p:bold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112">
          <p15:clr>
            <a:srgbClr val="747775"/>
          </p15:clr>
        </p15:guide>
        <p15:guide id="2" pos="422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12"/>
        <p:guide pos="422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aguSlabMedium-regular.fntdata"/><Relationship Id="rId10" Type="http://schemas.openxmlformats.org/officeDocument/2006/relationships/font" Target="fonts/AmaticSC-bold.fntdata"/><Relationship Id="rId12" Type="http://schemas.openxmlformats.org/officeDocument/2006/relationships/font" Target="fonts/MontaguSlabMedium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AmaticSC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Bangers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293b9b98686_0_51:notes"/>
          <p:cNvSpPr/>
          <p:nvPr>
            <p:ph idx="2" type="sldImg"/>
          </p:nvPr>
        </p:nvSpPr>
        <p:spPr>
          <a:xfrm>
            <a:off x="1210545" y="685800"/>
            <a:ext cx="4437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293b9b98686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14800"/>
              <a:buNone/>
              <a:defRPr sz="1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 algn="ctr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 algn="ctr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 algn="ctr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 algn="ctr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algn="ctr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36550" lvl="0" marL="457200">
              <a:spcBef>
                <a:spcPts val="0"/>
              </a:spcBef>
              <a:spcAft>
                <a:spcPts val="0"/>
              </a:spcAft>
              <a:buSzPts val="1700"/>
              <a:buChar char="●"/>
              <a:defRPr sz="17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indent="-323850" lvl="1" marL="9144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2pPr>
            <a:lvl3pPr indent="-323850" lvl="2" marL="13716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3pPr>
            <a:lvl4pPr indent="-323850" lvl="3" marL="18288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4pPr>
            <a:lvl5pPr indent="-323850" lvl="4" marL="22860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5pPr>
            <a:lvl6pPr indent="-323850" lvl="5" marL="27432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6pPr>
            <a:lvl7pPr indent="-323850" lvl="6" marL="320040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7pPr>
            <a:lvl8pPr indent="-323850" lvl="7" marL="3657600">
              <a:spcBef>
                <a:spcPts val="0"/>
              </a:spcBef>
              <a:spcAft>
                <a:spcPts val="0"/>
              </a:spcAft>
              <a:buSzPts val="1500"/>
              <a:buChar char="○"/>
              <a:defRPr sz="1500"/>
            </a:lvl8pPr>
            <a:lvl9pPr indent="-323850" lvl="8" marL="4114800">
              <a:spcBef>
                <a:spcPts val="0"/>
              </a:spcBef>
              <a:spcAft>
                <a:spcPts val="0"/>
              </a:spcAft>
              <a:buSzPts val="1500"/>
              <a:buChar char="■"/>
              <a:defRPr sz="15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1pPr>
            <a:lvl2pPr lvl="1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2pPr>
            <a:lvl3pPr lvl="2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3pPr>
            <a:lvl4pPr lvl="3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4pPr>
            <a:lvl5pPr lvl="4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5pPr>
            <a:lvl6pPr lvl="5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6pPr>
            <a:lvl7pPr lvl="6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7pPr>
            <a:lvl8pPr lvl="7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8pPr>
            <a:lvl9pPr lvl="8">
              <a:spcBef>
                <a:spcPts val="0"/>
              </a:spcBef>
              <a:spcAft>
                <a:spcPts val="0"/>
              </a:spcAft>
              <a:buSzPts val="5900"/>
              <a:buNone/>
              <a:defRPr sz="59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13100" lIns="113100" spcFirstLastPara="1" rIns="113100" wrap="square" tIns="1131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anchorCtr="0" anchor="b" bIns="113100" lIns="113100" spcFirstLastPara="1" rIns="113100" wrap="square" tIns="1131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368300" lvl="0" marL="457200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1pPr>
            <a:lvl2pPr indent="-336550" lvl="1" marL="9144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2pPr>
            <a:lvl3pPr indent="-336550" lvl="2" marL="13716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3pPr>
            <a:lvl4pPr indent="-336550" lvl="3" marL="18288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4pPr>
            <a:lvl5pPr indent="-336550" lvl="4" marL="22860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5pPr>
            <a:lvl6pPr indent="-336550" lvl="5" marL="27432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6pPr>
            <a:lvl7pPr indent="-336550" lvl="6" marL="3200400"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7pPr>
            <a:lvl8pPr indent="-336550" lvl="7" marL="3657600">
              <a:spcBef>
                <a:spcPts val="0"/>
              </a:spcBef>
              <a:spcAft>
                <a:spcPts val="0"/>
              </a:spcAft>
              <a:buSzPts val="1700"/>
              <a:buChar char="○"/>
              <a:defRPr/>
            </a:lvl8pPr>
            <a:lvl9pPr indent="-336550" lvl="8" marL="4114800">
              <a:spcBef>
                <a:spcPts val="0"/>
              </a:spcBef>
              <a:spcAft>
                <a:spcPts val="0"/>
              </a:spcAft>
              <a:buSzPts val="1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113100" lIns="113100" spcFirstLastPara="1" rIns="113100" wrap="square" tIns="113100">
            <a:normAutofit/>
          </a:bodyPr>
          <a:lstStyle>
            <a:lvl1pPr indent="-3683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Char char="●"/>
              <a:defRPr sz="2200">
                <a:solidFill>
                  <a:schemeClr val="dk2"/>
                </a:solidFill>
              </a:defRPr>
            </a:lvl1pPr>
            <a:lvl2pPr indent="-336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2pPr>
            <a:lvl3pPr indent="-336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3pPr>
            <a:lvl4pPr indent="-336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4pPr>
            <a:lvl5pPr indent="-336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5pPr>
            <a:lvl6pPr indent="-336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6pPr>
            <a:lvl7pPr indent="-336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●"/>
              <a:defRPr sz="1700">
                <a:solidFill>
                  <a:schemeClr val="dk2"/>
                </a:solidFill>
              </a:defRPr>
            </a:lvl7pPr>
            <a:lvl8pPr indent="-336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○"/>
              <a:defRPr sz="1700">
                <a:solidFill>
                  <a:schemeClr val="dk2"/>
                </a:solidFill>
              </a:defRPr>
            </a:lvl8pPr>
            <a:lvl9pPr indent="-336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Char char="■"/>
              <a:defRPr sz="1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3100" lIns="113100" spcFirstLastPara="1" rIns="113100" wrap="square" tIns="11310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</a:defRPr>
            </a:lvl1pPr>
            <a:lvl2pPr lvl="1" algn="r">
              <a:buNone/>
              <a:defRPr sz="1200">
                <a:solidFill>
                  <a:schemeClr val="dk2"/>
                </a:solidFill>
              </a:defRPr>
            </a:lvl2pPr>
            <a:lvl3pPr lvl="2" algn="r">
              <a:buNone/>
              <a:defRPr sz="1200">
                <a:solidFill>
                  <a:schemeClr val="dk2"/>
                </a:solidFill>
              </a:defRPr>
            </a:lvl3pPr>
            <a:lvl4pPr lvl="3" algn="r">
              <a:buNone/>
              <a:defRPr sz="1200">
                <a:solidFill>
                  <a:schemeClr val="dk2"/>
                </a:solidFill>
              </a:defRPr>
            </a:lvl4pPr>
            <a:lvl5pPr lvl="4" algn="r">
              <a:buNone/>
              <a:defRPr sz="1200">
                <a:solidFill>
                  <a:schemeClr val="dk2"/>
                </a:solidFill>
              </a:defRPr>
            </a:lvl5pPr>
            <a:lvl6pPr lvl="5" algn="r">
              <a:buNone/>
              <a:defRPr sz="1200">
                <a:solidFill>
                  <a:schemeClr val="dk2"/>
                </a:solidFill>
              </a:defRPr>
            </a:lvl6pPr>
            <a:lvl7pPr lvl="6" algn="r">
              <a:buNone/>
              <a:defRPr sz="1200">
                <a:solidFill>
                  <a:schemeClr val="dk2"/>
                </a:solidFill>
              </a:defRPr>
            </a:lvl7pPr>
            <a:lvl8pPr lvl="7" algn="r">
              <a:buNone/>
              <a:defRPr sz="1200">
                <a:solidFill>
                  <a:schemeClr val="dk2"/>
                </a:solidFill>
              </a:defRPr>
            </a:lvl8pPr>
            <a:lvl9pPr lvl="8" algn="r">
              <a:buNone/>
              <a:defRPr sz="12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1.png"/><Relationship Id="rId13" Type="http://schemas.openxmlformats.org/officeDocument/2006/relationships/image" Target="../media/image15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5" Type="http://schemas.openxmlformats.org/officeDocument/2006/relationships/image" Target="../media/image11.png"/><Relationship Id="rId14" Type="http://schemas.openxmlformats.org/officeDocument/2006/relationships/image" Target="../media/image2.png"/><Relationship Id="rId16" Type="http://schemas.openxmlformats.org/officeDocument/2006/relationships/image" Target="../media/image3.png"/><Relationship Id="rId5" Type="http://schemas.openxmlformats.org/officeDocument/2006/relationships/image" Target="../media/image8.png"/><Relationship Id="rId6" Type="http://schemas.openxmlformats.org/officeDocument/2006/relationships/image" Target="../media/image6.png"/><Relationship Id="rId7" Type="http://schemas.openxmlformats.org/officeDocument/2006/relationships/image" Target="../media/image5.png"/><Relationship Id="rId8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1.png"/><Relationship Id="rId13" Type="http://schemas.openxmlformats.org/officeDocument/2006/relationships/image" Target="../media/image14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9" Type="http://schemas.openxmlformats.org/officeDocument/2006/relationships/image" Target="../media/image9.png"/><Relationship Id="rId15" Type="http://schemas.openxmlformats.org/officeDocument/2006/relationships/image" Target="../media/image2.png"/><Relationship Id="rId14" Type="http://schemas.openxmlformats.org/officeDocument/2006/relationships/image" Target="../media/image3.png"/><Relationship Id="rId16" Type="http://schemas.openxmlformats.org/officeDocument/2006/relationships/image" Target="../media/image11.png"/><Relationship Id="rId5" Type="http://schemas.openxmlformats.org/officeDocument/2006/relationships/image" Target="../media/image6.png"/><Relationship Id="rId6" Type="http://schemas.openxmlformats.org/officeDocument/2006/relationships/image" Target="../media/image13.png"/><Relationship Id="rId7" Type="http://schemas.openxmlformats.org/officeDocument/2006/relationships/image" Target="../media/image4.png"/><Relationship Id="rId8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3344925" y="-4950"/>
            <a:ext cx="3360903" cy="7777350"/>
            <a:chOff x="3344925" y="-4950"/>
            <a:chExt cx="3360903" cy="7777350"/>
          </a:xfrm>
        </p:grpSpPr>
        <p:sp>
          <p:nvSpPr>
            <p:cNvPr id="55" name="Google Shape;55;p13"/>
            <p:cNvSpPr/>
            <p:nvPr/>
          </p:nvSpPr>
          <p:spPr>
            <a:xfrm>
              <a:off x="3347028" y="-12"/>
              <a:ext cx="3358800" cy="7772400"/>
            </a:xfrm>
            <a:prstGeom prst="rect">
              <a:avLst/>
            </a:prstGeom>
            <a:solidFill>
              <a:srgbClr val="D2DF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6" name="Google Shape;56;p13"/>
            <p:cNvPicPr preferRelativeResize="0"/>
            <p:nvPr/>
          </p:nvPicPr>
          <p:blipFill rotWithShape="1">
            <a:blip r:embed="rId3">
              <a:alphaModFix/>
            </a:blip>
            <a:srcRect b="0" l="0" r="8850" t="54117"/>
            <a:stretch/>
          </p:blipFill>
          <p:spPr>
            <a:xfrm>
              <a:off x="3741425" y="-4950"/>
              <a:ext cx="2964250" cy="6003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513325" y="285000"/>
              <a:ext cx="3094600" cy="68321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/>
            <p:cNvPicPr preferRelativeResize="0"/>
            <p:nvPr/>
          </p:nvPicPr>
          <p:blipFill rotWithShape="1">
            <a:blip r:embed="rId5">
              <a:alphaModFix/>
            </a:blip>
            <a:srcRect b="7587" l="0" r="0" t="0"/>
            <a:stretch/>
          </p:blipFill>
          <p:spPr>
            <a:xfrm>
              <a:off x="3344925" y="0"/>
              <a:ext cx="3352801" cy="7772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9" name="Google Shape;59;p13"/>
          <p:cNvGrpSpPr/>
          <p:nvPr/>
        </p:nvGrpSpPr>
        <p:grpSpPr>
          <a:xfrm>
            <a:off x="6705601" y="-4950"/>
            <a:ext cx="3355200" cy="7777350"/>
            <a:chOff x="6705601" y="-4950"/>
            <a:chExt cx="3355200" cy="7777350"/>
          </a:xfrm>
        </p:grpSpPr>
        <p:sp>
          <p:nvSpPr>
            <p:cNvPr id="60" name="Google Shape;60;p13"/>
            <p:cNvSpPr/>
            <p:nvPr/>
          </p:nvSpPr>
          <p:spPr>
            <a:xfrm>
              <a:off x="6705601" y="0"/>
              <a:ext cx="3355200" cy="7772400"/>
            </a:xfrm>
            <a:prstGeom prst="rect">
              <a:avLst/>
            </a:prstGeom>
            <a:solidFill>
              <a:srgbClr val="D2DF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1" name="Google Shape;61;p13"/>
            <p:cNvPicPr preferRelativeResize="0"/>
            <p:nvPr/>
          </p:nvPicPr>
          <p:blipFill rotWithShape="1">
            <a:blip r:embed="rId6">
              <a:alphaModFix/>
            </a:blip>
            <a:srcRect b="0" l="0" r="30463" t="23171"/>
            <a:stretch/>
          </p:blipFill>
          <p:spPr>
            <a:xfrm>
              <a:off x="8094625" y="-4950"/>
              <a:ext cx="1963775" cy="112382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2" name="Google Shape;62;p13"/>
            <p:cNvGrpSpPr/>
            <p:nvPr/>
          </p:nvGrpSpPr>
          <p:grpSpPr>
            <a:xfrm>
              <a:off x="6761179" y="113828"/>
              <a:ext cx="3190523" cy="7456051"/>
              <a:chOff x="6761179" y="113828"/>
              <a:chExt cx="3190523" cy="7456051"/>
            </a:xfrm>
          </p:grpSpPr>
          <p:pic>
            <p:nvPicPr>
              <p:cNvPr id="63" name="Google Shape;63;p13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6761179" y="113828"/>
                <a:ext cx="2981600" cy="74560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4" name="Google Shape;64;p13"/>
              <p:cNvPicPr preferRelativeResize="0"/>
              <p:nvPr/>
            </p:nvPicPr>
            <p:blipFill>
              <a:blip r:embed="rId8">
                <a:alphaModFix/>
              </a:blip>
              <a:stretch>
                <a:fillRect/>
              </a:stretch>
            </p:blipFill>
            <p:spPr>
              <a:xfrm>
                <a:off x="6885401" y="222921"/>
                <a:ext cx="3066301" cy="68620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5" name="Google Shape;65;p13"/>
          <p:cNvGrpSpPr/>
          <p:nvPr/>
        </p:nvGrpSpPr>
        <p:grpSpPr>
          <a:xfrm>
            <a:off x="0" y="0"/>
            <a:ext cx="3352800" cy="7772402"/>
            <a:chOff x="0" y="0"/>
            <a:chExt cx="3352800" cy="7772402"/>
          </a:xfrm>
        </p:grpSpPr>
        <p:sp>
          <p:nvSpPr>
            <p:cNvPr id="66" name="Google Shape;66;p13"/>
            <p:cNvSpPr/>
            <p:nvPr/>
          </p:nvSpPr>
          <p:spPr>
            <a:xfrm>
              <a:off x="0" y="0"/>
              <a:ext cx="3352800" cy="7772400"/>
            </a:xfrm>
            <a:prstGeom prst="rect">
              <a:avLst/>
            </a:prstGeom>
            <a:solidFill>
              <a:srgbClr val="D2DF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67" name="Google Shape;67;p13"/>
            <p:cNvPicPr preferRelativeResize="0"/>
            <p:nvPr/>
          </p:nvPicPr>
          <p:blipFill rotWithShape="1">
            <a:blip r:embed="rId9">
              <a:alphaModFix/>
            </a:blip>
            <a:srcRect b="-3033" l="-13716" r="5115" t="-3033"/>
            <a:stretch/>
          </p:blipFill>
          <p:spPr>
            <a:xfrm>
              <a:off x="0" y="0"/>
              <a:ext cx="3330000" cy="77724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8" name="Google Shape;68;p13"/>
            <p:cNvPicPr preferRelativeResize="0"/>
            <p:nvPr/>
          </p:nvPicPr>
          <p:blipFill rotWithShape="1">
            <a:blip r:embed="rId10">
              <a:alphaModFix/>
            </a:blip>
            <a:srcRect b="3373" l="-5818" r="-939" t="-2579"/>
            <a:stretch/>
          </p:blipFill>
          <p:spPr>
            <a:xfrm>
              <a:off x="0" y="0"/>
              <a:ext cx="3330001" cy="7772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9" name="Google Shape;69;p13"/>
            <p:cNvPicPr preferRelativeResize="0"/>
            <p:nvPr/>
          </p:nvPicPr>
          <p:blipFill rotWithShape="1">
            <a:blip r:embed="rId11">
              <a:alphaModFix/>
            </a:blip>
            <a:srcRect b="0" l="21414" r="0" t="52251"/>
            <a:stretch/>
          </p:blipFill>
          <p:spPr>
            <a:xfrm>
              <a:off x="0" y="0"/>
              <a:ext cx="2169850" cy="10813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0" name="Google Shape;70;p13"/>
          <p:cNvGrpSpPr/>
          <p:nvPr/>
        </p:nvGrpSpPr>
        <p:grpSpPr>
          <a:xfrm>
            <a:off x="7396188" y="3029975"/>
            <a:ext cx="1971625" cy="3428700"/>
            <a:chOff x="7396188" y="3029975"/>
            <a:chExt cx="1971625" cy="3428700"/>
          </a:xfrm>
        </p:grpSpPr>
        <p:sp>
          <p:nvSpPr>
            <p:cNvPr id="71" name="Google Shape;71;p13"/>
            <p:cNvSpPr/>
            <p:nvPr/>
          </p:nvSpPr>
          <p:spPr>
            <a:xfrm>
              <a:off x="7396200" y="6074075"/>
              <a:ext cx="1959000" cy="384600"/>
            </a:xfrm>
            <a:prstGeom prst="ellipse">
              <a:avLst/>
            </a:prstGeom>
            <a:solidFill>
              <a:srgbClr val="B1BA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2" name="Google Shape;72;p1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396188" y="3029975"/>
              <a:ext cx="1971625" cy="3225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3" name="Google Shape;73;p13"/>
          <p:cNvSpPr txBox="1"/>
          <p:nvPr/>
        </p:nvSpPr>
        <p:spPr>
          <a:xfrm>
            <a:off x="3511800" y="4368268"/>
            <a:ext cx="30348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3600">
                <a:solidFill>
                  <a:srgbClr val="5C6E69"/>
                </a:solidFill>
                <a:latin typeface="Montagu Slab Medium"/>
                <a:ea typeface="Montagu Slab Medium"/>
                <a:cs typeface="Montagu Slab Medium"/>
                <a:sym typeface="Montagu Slab Medium"/>
              </a:rPr>
              <a:t>HAPPY </a:t>
            </a:r>
            <a:endParaRPr sz="3600">
              <a:solidFill>
                <a:srgbClr val="5C6E69"/>
              </a:solidFill>
              <a:latin typeface="Montagu Slab Medium"/>
              <a:ea typeface="Montagu Slab Medium"/>
              <a:cs typeface="Montagu Slab Medium"/>
              <a:sym typeface="Montagu Slab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5C6E69"/>
                </a:solidFill>
                <a:latin typeface="Montagu Slab Medium"/>
                <a:ea typeface="Montagu Slab Medium"/>
                <a:cs typeface="Montagu Slab Medium"/>
                <a:sym typeface="Montagu Slab Medium"/>
              </a:rPr>
              <a:t>HOLIDAYS</a:t>
            </a:r>
            <a:endParaRPr sz="3600">
              <a:solidFill>
                <a:srgbClr val="5C6E69"/>
              </a:solidFill>
              <a:latin typeface="Montagu Slab Medium"/>
              <a:ea typeface="Montagu Slab Medium"/>
              <a:cs typeface="Montagu Slab Medium"/>
              <a:sym typeface="Montagu Slab Medium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3921575" y="6354929"/>
            <a:ext cx="2215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5C6E69"/>
                </a:solidFill>
                <a:latin typeface="Montagu Slab Medium"/>
                <a:ea typeface="Montagu Slab Medium"/>
                <a:cs typeface="Montagu Slab Medium"/>
                <a:sym typeface="Montagu Slab Medium"/>
              </a:rPr>
              <a:t>Schowalter Toy Store </a:t>
            </a:r>
            <a:endParaRPr sz="900">
              <a:solidFill>
                <a:srgbClr val="5C6E69"/>
              </a:solidFill>
              <a:latin typeface="Montagu Slab Medium"/>
              <a:ea typeface="Montagu Slab Medium"/>
              <a:cs typeface="Montagu Slab Medium"/>
              <a:sym typeface="Montagu Slab Medium"/>
            </a:endParaRPr>
          </a:p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5C6E69"/>
                </a:solidFill>
                <a:latin typeface="Montagu Slab Medium"/>
                <a:ea typeface="Montagu Slab Medium"/>
                <a:cs typeface="Montagu Slab Medium"/>
                <a:sym typeface="Montagu Slab Medium"/>
              </a:rPr>
              <a:t>846 Walker Courts Apt. 640, West Pascaleside, New Jersey</a:t>
            </a:r>
            <a:endParaRPr sz="900">
              <a:solidFill>
                <a:srgbClr val="5C6E69"/>
              </a:solidFill>
              <a:latin typeface="Montagu Slab Medium"/>
              <a:ea typeface="Montagu Slab Medium"/>
              <a:cs typeface="Montagu Slab Medium"/>
              <a:sym typeface="Montagu Slab Medium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3921575" y="7089378"/>
            <a:ext cx="2215200" cy="1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>
                <a:solidFill>
                  <a:srgbClr val="A4AEAB"/>
                </a:solidFill>
                <a:latin typeface="Montagu Slab Medium"/>
                <a:ea typeface="Montagu Slab Medium"/>
                <a:cs typeface="Montagu Slab Medium"/>
                <a:sym typeface="Montagu Slab Medium"/>
              </a:rPr>
              <a:t>www.schowaltertoystore.com</a:t>
            </a:r>
            <a:endParaRPr sz="900">
              <a:solidFill>
                <a:srgbClr val="A4AEAB"/>
              </a:solidFill>
              <a:latin typeface="Montagu Slab Medium"/>
              <a:ea typeface="Montagu Slab Medium"/>
              <a:cs typeface="Montagu Slab Medium"/>
              <a:sym typeface="Montagu Slab Medium"/>
            </a:endParaRPr>
          </a:p>
        </p:txBody>
      </p:sp>
      <p:sp>
        <p:nvSpPr>
          <p:cNvPr id="76" name="Google Shape;76;p13"/>
          <p:cNvSpPr txBox="1"/>
          <p:nvPr/>
        </p:nvSpPr>
        <p:spPr>
          <a:xfrm>
            <a:off x="7274401" y="6722153"/>
            <a:ext cx="2215200" cy="6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900">
                <a:solidFill>
                  <a:srgbClr val="5C6E69"/>
                </a:solidFill>
                <a:latin typeface="Amatic SC"/>
                <a:ea typeface="Amatic SC"/>
                <a:cs typeface="Amatic SC"/>
                <a:sym typeface="Amatic SC"/>
              </a:rPr>
              <a:t>Special offer</a:t>
            </a:r>
            <a:endParaRPr b="1" sz="3900">
              <a:solidFill>
                <a:srgbClr val="5C6E69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7" name="Google Shape;77;p13"/>
          <p:cNvSpPr txBox="1"/>
          <p:nvPr/>
        </p:nvSpPr>
        <p:spPr>
          <a:xfrm>
            <a:off x="6848851" y="1177689"/>
            <a:ext cx="3066300" cy="132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D5534B"/>
                </a:solidFill>
                <a:latin typeface="Bangers"/>
                <a:ea typeface="Bangers"/>
                <a:cs typeface="Bangers"/>
                <a:sym typeface="Bangers"/>
              </a:rPr>
              <a:t>Merry</a:t>
            </a:r>
            <a:endParaRPr b="1" sz="5400">
              <a:solidFill>
                <a:srgbClr val="D5534B"/>
              </a:solidFill>
              <a:latin typeface="Bangers"/>
              <a:ea typeface="Bangers"/>
              <a:cs typeface="Bangers"/>
              <a:sym typeface="Banger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D5534B"/>
                </a:solidFill>
                <a:latin typeface="Bangers"/>
                <a:ea typeface="Bangers"/>
                <a:cs typeface="Bangers"/>
                <a:sym typeface="Bangers"/>
              </a:rPr>
              <a:t>Christmas</a:t>
            </a:r>
            <a:endParaRPr b="1" sz="5400">
              <a:solidFill>
                <a:srgbClr val="D5534B"/>
              </a:solidFill>
              <a:latin typeface="Bangers"/>
              <a:ea typeface="Bangers"/>
              <a:cs typeface="Bangers"/>
              <a:sym typeface="Bangers"/>
            </a:endParaRPr>
          </a:p>
        </p:txBody>
      </p:sp>
      <p:sp>
        <p:nvSpPr>
          <p:cNvPr id="78" name="Google Shape;78;p13"/>
          <p:cNvSpPr txBox="1"/>
          <p:nvPr/>
        </p:nvSpPr>
        <p:spPr>
          <a:xfrm>
            <a:off x="6936800" y="2537925"/>
            <a:ext cx="28905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000">
                <a:solidFill>
                  <a:srgbClr val="5C6E69"/>
                </a:solidFill>
                <a:latin typeface="Montagu Slab Medium"/>
                <a:ea typeface="Montagu Slab Medium"/>
                <a:cs typeface="Montagu Slab Medium"/>
                <a:sym typeface="Montagu Slab Medium"/>
              </a:rPr>
              <a:t>Everything is interesting inside</a:t>
            </a:r>
            <a:endParaRPr sz="1000">
              <a:solidFill>
                <a:srgbClr val="5C6E69"/>
              </a:solidFill>
              <a:latin typeface="Montagu Slab Medium"/>
              <a:ea typeface="Montagu Slab Medium"/>
              <a:cs typeface="Montagu Slab Medium"/>
              <a:sym typeface="Montagu Slab Medium"/>
            </a:endParaRPr>
          </a:p>
        </p:txBody>
      </p:sp>
      <p:grpSp>
        <p:nvGrpSpPr>
          <p:cNvPr id="79" name="Google Shape;79;p13"/>
          <p:cNvGrpSpPr/>
          <p:nvPr/>
        </p:nvGrpSpPr>
        <p:grpSpPr>
          <a:xfrm>
            <a:off x="4121400" y="1092150"/>
            <a:ext cx="1834500" cy="2901625"/>
            <a:chOff x="4121400" y="1092150"/>
            <a:chExt cx="1834500" cy="2901625"/>
          </a:xfrm>
        </p:grpSpPr>
        <p:sp>
          <p:nvSpPr>
            <p:cNvPr id="80" name="Google Shape;80;p13"/>
            <p:cNvSpPr/>
            <p:nvPr/>
          </p:nvSpPr>
          <p:spPr>
            <a:xfrm>
              <a:off x="4121400" y="3633475"/>
              <a:ext cx="1834500" cy="360300"/>
            </a:xfrm>
            <a:prstGeom prst="ellipse">
              <a:avLst/>
            </a:prstGeom>
            <a:solidFill>
              <a:srgbClr val="B1BA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3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4200113" y="1092150"/>
              <a:ext cx="1677075" cy="27242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2" name="Google Shape;82;p13"/>
          <p:cNvGrpSpPr/>
          <p:nvPr/>
        </p:nvGrpSpPr>
        <p:grpSpPr>
          <a:xfrm>
            <a:off x="0" y="4563150"/>
            <a:ext cx="3352800" cy="2664826"/>
            <a:chOff x="0" y="4563150"/>
            <a:chExt cx="3352800" cy="2664826"/>
          </a:xfrm>
        </p:grpSpPr>
        <p:grpSp>
          <p:nvGrpSpPr>
            <p:cNvPr id="83" name="Google Shape;83;p13"/>
            <p:cNvGrpSpPr/>
            <p:nvPr/>
          </p:nvGrpSpPr>
          <p:grpSpPr>
            <a:xfrm>
              <a:off x="0" y="4640025"/>
              <a:ext cx="1313100" cy="2587951"/>
              <a:chOff x="0" y="4640025"/>
              <a:chExt cx="1313100" cy="2587951"/>
            </a:xfrm>
          </p:grpSpPr>
          <p:sp>
            <p:nvSpPr>
              <p:cNvPr id="84" name="Google Shape;84;p13"/>
              <p:cNvSpPr/>
              <p:nvPr/>
            </p:nvSpPr>
            <p:spPr>
              <a:xfrm>
                <a:off x="0" y="6962368"/>
                <a:ext cx="1027500" cy="252000"/>
              </a:xfrm>
              <a:prstGeom prst="flowChartDelay">
                <a:avLst/>
              </a:prstGeom>
              <a:solidFill>
                <a:srgbClr val="B1BAB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85" name="Google Shape;85;p13"/>
              <p:cNvPicPr preferRelativeResize="0"/>
              <p:nvPr/>
            </p:nvPicPr>
            <p:blipFill rotWithShape="1">
              <a:blip r:embed="rId14">
                <a:alphaModFix/>
              </a:blip>
              <a:srcRect b="-2908" l="22504" r="-8106" t="-4422"/>
              <a:stretch/>
            </p:blipFill>
            <p:spPr>
              <a:xfrm>
                <a:off x="0" y="4640025"/>
                <a:ext cx="1313100" cy="25879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6" name="Google Shape;86;p13"/>
            <p:cNvGrpSpPr/>
            <p:nvPr/>
          </p:nvGrpSpPr>
          <p:grpSpPr>
            <a:xfrm>
              <a:off x="2259425" y="4563150"/>
              <a:ext cx="1093375" cy="2599475"/>
              <a:chOff x="2259425" y="4563150"/>
              <a:chExt cx="1093375" cy="2599475"/>
            </a:xfrm>
          </p:grpSpPr>
          <p:sp>
            <p:nvSpPr>
              <p:cNvPr id="87" name="Google Shape;87;p13"/>
              <p:cNvSpPr/>
              <p:nvPr/>
            </p:nvSpPr>
            <p:spPr>
              <a:xfrm flipH="1">
                <a:off x="2702400" y="6925925"/>
                <a:ext cx="650400" cy="236700"/>
              </a:xfrm>
              <a:prstGeom prst="flowChartDelay">
                <a:avLst/>
              </a:prstGeom>
              <a:solidFill>
                <a:srgbClr val="B1BAB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88" name="Google Shape;88;p13"/>
              <p:cNvPicPr preferRelativeResize="0"/>
              <p:nvPr/>
            </p:nvPicPr>
            <p:blipFill rotWithShape="1">
              <a:blip r:embed="rId15">
                <a:alphaModFix/>
              </a:blip>
              <a:srcRect b="-5265" l="-6439" r="33098" t="-42"/>
              <a:stretch/>
            </p:blipFill>
            <p:spPr>
              <a:xfrm>
                <a:off x="2259425" y="4563150"/>
                <a:ext cx="1093375" cy="25879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89" name="Google Shape;89;p13"/>
          <p:cNvSpPr txBox="1"/>
          <p:nvPr/>
        </p:nvSpPr>
        <p:spPr>
          <a:xfrm>
            <a:off x="159000" y="1385268"/>
            <a:ext cx="3034800" cy="3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800">
                <a:solidFill>
                  <a:srgbClr val="5C6E69"/>
                </a:solidFill>
                <a:latin typeface="Montagu Slab Medium"/>
                <a:ea typeface="Montagu Slab Medium"/>
                <a:cs typeface="Montagu Slab Medium"/>
                <a:sym typeface="Montagu Slab Medium"/>
              </a:rPr>
              <a:t>ABOUT US</a:t>
            </a:r>
            <a:endParaRPr sz="2800">
              <a:solidFill>
                <a:srgbClr val="5C6E69"/>
              </a:solidFill>
              <a:latin typeface="Montagu Slab Medium"/>
              <a:ea typeface="Montagu Slab Medium"/>
              <a:cs typeface="Montagu Slab Medium"/>
              <a:sym typeface="Montagu Slab Medium"/>
            </a:endParaRPr>
          </a:p>
        </p:txBody>
      </p:sp>
      <p:sp>
        <p:nvSpPr>
          <p:cNvPr id="90" name="Google Shape;90;p13"/>
          <p:cNvSpPr txBox="1"/>
          <p:nvPr/>
        </p:nvSpPr>
        <p:spPr>
          <a:xfrm>
            <a:off x="443875" y="2047150"/>
            <a:ext cx="2465400" cy="23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5C6E69"/>
                </a:solidFill>
                <a:latin typeface="Montagu Slab Medium"/>
                <a:ea typeface="Montagu Slab Medium"/>
                <a:cs typeface="Montagu Slab Medium"/>
                <a:sym typeface="Montagu Slab Medium"/>
              </a:rPr>
              <a:t>Exciting news from Schowalter Toy Store! Ring in the New Year with our amazing discounts on a wide range of toys. Don't miss out on the opportunity to grab your favorites at unbeatable prices. Visit us now and make your little ones' dreams </a:t>
            </a:r>
            <a:endParaRPr sz="1200">
              <a:solidFill>
                <a:srgbClr val="5C6E69"/>
              </a:solidFill>
              <a:latin typeface="Montagu Slab Medium"/>
              <a:ea typeface="Montagu Slab Medium"/>
              <a:cs typeface="Montagu Slab Medium"/>
              <a:sym typeface="Montagu Slab Medium"/>
            </a:endParaRPr>
          </a:p>
          <a:p>
            <a:pPr indent="0" lvl="0" marL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5C6E69"/>
                </a:solidFill>
                <a:latin typeface="Montagu Slab Medium"/>
                <a:ea typeface="Montagu Slab Medium"/>
                <a:cs typeface="Montagu Slab Medium"/>
                <a:sym typeface="Montagu Slab Medium"/>
              </a:rPr>
              <a:t>come true!</a:t>
            </a:r>
            <a:endParaRPr sz="1200">
              <a:solidFill>
                <a:srgbClr val="5C6E69"/>
              </a:solidFill>
              <a:latin typeface="Montagu Slab Medium"/>
              <a:ea typeface="Montagu Slab Medium"/>
              <a:cs typeface="Montagu Slab Medium"/>
              <a:sym typeface="Montagu Slab Medium"/>
            </a:endParaRPr>
          </a:p>
        </p:txBody>
      </p:sp>
      <p:pic>
        <p:nvPicPr>
          <p:cNvPr id="91" name="Google Shape;91;p13"/>
          <p:cNvPicPr preferRelativeResize="0"/>
          <p:nvPr/>
        </p:nvPicPr>
        <p:blipFill rotWithShape="1">
          <a:blip r:embed="rId16">
            <a:alphaModFix/>
          </a:blip>
          <a:srcRect b="36720" l="0" r="0" t="0"/>
          <a:stretch/>
        </p:blipFill>
        <p:spPr>
          <a:xfrm>
            <a:off x="-44300" y="7472675"/>
            <a:ext cx="10104576" cy="299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4"/>
          <p:cNvGrpSpPr/>
          <p:nvPr/>
        </p:nvGrpSpPr>
        <p:grpSpPr>
          <a:xfrm>
            <a:off x="6700850" y="0"/>
            <a:ext cx="3356700" cy="7766700"/>
            <a:chOff x="6700850" y="0"/>
            <a:chExt cx="3356700" cy="7766700"/>
          </a:xfrm>
        </p:grpSpPr>
        <p:sp>
          <p:nvSpPr>
            <p:cNvPr id="97" name="Google Shape;97;p14"/>
            <p:cNvSpPr/>
            <p:nvPr/>
          </p:nvSpPr>
          <p:spPr>
            <a:xfrm>
              <a:off x="6700850" y="0"/>
              <a:ext cx="3356700" cy="7766700"/>
            </a:xfrm>
            <a:prstGeom prst="rect">
              <a:avLst/>
            </a:prstGeom>
            <a:solidFill>
              <a:srgbClr val="D2DF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98" name="Google Shape;98;p14"/>
            <p:cNvGrpSpPr/>
            <p:nvPr/>
          </p:nvGrpSpPr>
          <p:grpSpPr>
            <a:xfrm>
              <a:off x="6759158" y="118612"/>
              <a:ext cx="3191799" cy="7445613"/>
              <a:chOff x="6761179" y="113828"/>
              <a:chExt cx="3190523" cy="7456051"/>
            </a:xfrm>
          </p:grpSpPr>
          <p:pic>
            <p:nvPicPr>
              <p:cNvPr id="99" name="Google Shape;99;p1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6761179" y="113828"/>
                <a:ext cx="2981600" cy="745605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0" name="Google Shape;100;p1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885401" y="222921"/>
                <a:ext cx="3066301" cy="686208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101" name="Google Shape;101;p14"/>
          <p:cNvPicPr preferRelativeResize="0"/>
          <p:nvPr/>
        </p:nvPicPr>
        <p:blipFill rotWithShape="1">
          <a:blip r:embed="rId5">
            <a:alphaModFix/>
          </a:blip>
          <a:srcRect b="-1962" l="0" r="30463" t="19508"/>
          <a:stretch/>
        </p:blipFill>
        <p:spPr>
          <a:xfrm>
            <a:off x="8093125" y="0"/>
            <a:ext cx="1964575" cy="12044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" name="Google Shape;102;p14"/>
          <p:cNvGrpSpPr/>
          <p:nvPr/>
        </p:nvGrpSpPr>
        <p:grpSpPr>
          <a:xfrm>
            <a:off x="3344925" y="-4950"/>
            <a:ext cx="3420900" cy="7777350"/>
            <a:chOff x="3344925" y="-4950"/>
            <a:chExt cx="3420900" cy="7777350"/>
          </a:xfrm>
        </p:grpSpPr>
        <p:grpSp>
          <p:nvGrpSpPr>
            <p:cNvPr id="103" name="Google Shape;103;p14"/>
            <p:cNvGrpSpPr/>
            <p:nvPr/>
          </p:nvGrpSpPr>
          <p:grpSpPr>
            <a:xfrm>
              <a:off x="3348223" y="-4950"/>
              <a:ext cx="3417601" cy="7777337"/>
              <a:chOff x="3348223" y="-4950"/>
              <a:chExt cx="3417601" cy="7777337"/>
            </a:xfrm>
          </p:grpSpPr>
          <p:sp>
            <p:nvSpPr>
              <p:cNvPr id="104" name="Google Shape;104;p14"/>
              <p:cNvSpPr/>
              <p:nvPr/>
            </p:nvSpPr>
            <p:spPr>
              <a:xfrm>
                <a:off x="3348223" y="-12"/>
                <a:ext cx="3355200" cy="7772400"/>
              </a:xfrm>
              <a:prstGeom prst="rect">
                <a:avLst/>
              </a:prstGeom>
              <a:solidFill>
                <a:srgbClr val="D2DFD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pic>
            <p:nvPicPr>
              <p:cNvPr id="105" name="Google Shape;105;p14"/>
              <p:cNvPicPr preferRelativeResize="0"/>
              <p:nvPr/>
            </p:nvPicPr>
            <p:blipFill rotWithShape="1">
              <a:blip r:embed="rId6">
                <a:alphaModFix/>
              </a:blip>
              <a:srcRect b="0" l="0" r="8850" t="54117"/>
              <a:stretch/>
            </p:blipFill>
            <p:spPr>
              <a:xfrm>
                <a:off x="3741425" y="-4950"/>
                <a:ext cx="2964250" cy="60030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" name="Google Shape;106;p14"/>
              <p:cNvPicPr preferRelativeResize="0"/>
              <p:nvPr/>
            </p:nvPicPr>
            <p:blipFill>
              <a:blip r:embed="rId7">
                <a:alphaModFix/>
              </a:blip>
              <a:stretch>
                <a:fillRect/>
              </a:stretch>
            </p:blipFill>
            <p:spPr>
              <a:xfrm>
                <a:off x="3413025" y="-12"/>
                <a:ext cx="3352800" cy="7402213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7" name="Google Shape;107;p14"/>
            <p:cNvPicPr preferRelativeResize="0"/>
            <p:nvPr/>
          </p:nvPicPr>
          <p:blipFill rotWithShape="1">
            <a:blip r:embed="rId8">
              <a:alphaModFix/>
            </a:blip>
            <a:srcRect b="7587" l="0" r="0" t="0"/>
            <a:stretch/>
          </p:blipFill>
          <p:spPr>
            <a:xfrm>
              <a:off x="3344925" y="0"/>
              <a:ext cx="3352801" cy="7772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14"/>
          <p:cNvGrpSpPr/>
          <p:nvPr/>
        </p:nvGrpSpPr>
        <p:grpSpPr>
          <a:xfrm>
            <a:off x="0" y="0"/>
            <a:ext cx="3352800" cy="7772402"/>
            <a:chOff x="0" y="0"/>
            <a:chExt cx="3352800" cy="7772402"/>
          </a:xfrm>
        </p:grpSpPr>
        <p:sp>
          <p:nvSpPr>
            <p:cNvPr id="109" name="Google Shape;109;p14"/>
            <p:cNvSpPr/>
            <p:nvPr/>
          </p:nvSpPr>
          <p:spPr>
            <a:xfrm>
              <a:off x="0" y="0"/>
              <a:ext cx="3352800" cy="7772400"/>
            </a:xfrm>
            <a:prstGeom prst="rect">
              <a:avLst/>
            </a:prstGeom>
            <a:solidFill>
              <a:srgbClr val="D2DFD8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0" name="Google Shape;110;p14"/>
            <p:cNvPicPr preferRelativeResize="0"/>
            <p:nvPr/>
          </p:nvPicPr>
          <p:blipFill rotWithShape="1">
            <a:blip r:embed="rId9">
              <a:alphaModFix/>
            </a:blip>
            <a:srcRect b="-3033" l="-13716" r="5115" t="-3033"/>
            <a:stretch/>
          </p:blipFill>
          <p:spPr>
            <a:xfrm>
              <a:off x="0" y="0"/>
              <a:ext cx="3330000" cy="77724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" name="Google Shape;111;p14"/>
            <p:cNvPicPr preferRelativeResize="0"/>
            <p:nvPr/>
          </p:nvPicPr>
          <p:blipFill rotWithShape="1">
            <a:blip r:embed="rId10">
              <a:alphaModFix/>
            </a:blip>
            <a:srcRect b="3373" l="-5818" r="-939" t="-2579"/>
            <a:stretch/>
          </p:blipFill>
          <p:spPr>
            <a:xfrm>
              <a:off x="0" y="0"/>
              <a:ext cx="3330001" cy="777239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" name="Google Shape;112;p14"/>
            <p:cNvPicPr preferRelativeResize="0"/>
            <p:nvPr/>
          </p:nvPicPr>
          <p:blipFill rotWithShape="1">
            <a:blip r:embed="rId11">
              <a:alphaModFix/>
            </a:blip>
            <a:srcRect b="0" l="21414" r="0" t="52251"/>
            <a:stretch/>
          </p:blipFill>
          <p:spPr>
            <a:xfrm>
              <a:off x="0" y="0"/>
              <a:ext cx="2169850" cy="10813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3" name="Google Shape;113;p14"/>
          <p:cNvGrpSpPr/>
          <p:nvPr/>
        </p:nvGrpSpPr>
        <p:grpSpPr>
          <a:xfrm>
            <a:off x="875426" y="1011375"/>
            <a:ext cx="1601945" cy="2785819"/>
            <a:chOff x="7396188" y="3029975"/>
            <a:chExt cx="1971625" cy="3428700"/>
          </a:xfrm>
        </p:grpSpPr>
        <p:sp>
          <p:nvSpPr>
            <p:cNvPr id="114" name="Google Shape;114;p14"/>
            <p:cNvSpPr/>
            <p:nvPr/>
          </p:nvSpPr>
          <p:spPr>
            <a:xfrm>
              <a:off x="7396200" y="6074075"/>
              <a:ext cx="1959000" cy="384600"/>
            </a:xfrm>
            <a:prstGeom prst="ellipse">
              <a:avLst/>
            </a:prstGeom>
            <a:solidFill>
              <a:srgbClr val="B1BAB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5" name="Google Shape;115;p14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7396188" y="3029975"/>
              <a:ext cx="1971625" cy="32254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14"/>
          <p:cNvSpPr txBox="1"/>
          <p:nvPr/>
        </p:nvSpPr>
        <p:spPr>
          <a:xfrm>
            <a:off x="3490588" y="4515929"/>
            <a:ext cx="30348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rgbClr val="5C6E69"/>
                </a:solidFill>
                <a:latin typeface="Montagu Slab Medium"/>
                <a:ea typeface="Montagu Slab Medium"/>
                <a:cs typeface="Montagu Slab Medium"/>
                <a:sym typeface="Montagu Slab Medium"/>
              </a:rPr>
              <a:t>Special </a:t>
            </a:r>
            <a:endParaRPr sz="4200">
              <a:solidFill>
                <a:srgbClr val="5C6E69"/>
              </a:solidFill>
              <a:latin typeface="Montagu Slab Medium"/>
              <a:ea typeface="Montagu Slab Medium"/>
              <a:cs typeface="Montagu Slab Medium"/>
              <a:sym typeface="Montagu Slab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200">
                <a:solidFill>
                  <a:srgbClr val="5C6E69"/>
                </a:solidFill>
                <a:latin typeface="Montagu Slab Medium"/>
                <a:ea typeface="Montagu Slab Medium"/>
                <a:cs typeface="Montagu Slab Medium"/>
                <a:sym typeface="Montagu Slab Medium"/>
              </a:rPr>
              <a:t>Offer</a:t>
            </a:r>
            <a:endParaRPr sz="4200">
              <a:solidFill>
                <a:srgbClr val="5C6E69"/>
              </a:solidFill>
              <a:latin typeface="Montagu Slab Medium"/>
              <a:ea typeface="Montagu Slab Medium"/>
              <a:cs typeface="Montagu Slab Medium"/>
              <a:sym typeface="Montagu Slab Medium"/>
            </a:endParaRPr>
          </a:p>
        </p:txBody>
      </p:sp>
      <p:sp>
        <p:nvSpPr>
          <p:cNvPr id="117" name="Google Shape;117;p14"/>
          <p:cNvSpPr txBox="1"/>
          <p:nvPr/>
        </p:nvSpPr>
        <p:spPr>
          <a:xfrm>
            <a:off x="3756825" y="5928900"/>
            <a:ext cx="2597100" cy="115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5C6E69"/>
                </a:solidFill>
                <a:latin typeface="Montagu Slab Medium"/>
                <a:ea typeface="Montagu Slab Medium"/>
                <a:cs typeface="Montagu Slab Medium"/>
                <a:sym typeface="Montagu Slab Medium"/>
              </a:rPr>
              <a:t>Celebrate the New Year holidays with our top-notch toys at discounted prices. From educational games to interactive plushies, we have something for every child.</a:t>
            </a:r>
            <a:endParaRPr sz="1100">
              <a:solidFill>
                <a:srgbClr val="5C6E69"/>
              </a:solidFill>
              <a:latin typeface="Montagu Slab Medium"/>
              <a:ea typeface="Montagu Slab Medium"/>
              <a:cs typeface="Montagu Slab Medium"/>
              <a:sym typeface="Montagu Slab Medium"/>
            </a:endParaRPr>
          </a:p>
        </p:txBody>
      </p:sp>
      <p:sp>
        <p:nvSpPr>
          <p:cNvPr id="118" name="Google Shape;118;p14"/>
          <p:cNvSpPr txBox="1"/>
          <p:nvPr/>
        </p:nvSpPr>
        <p:spPr>
          <a:xfrm>
            <a:off x="7143300" y="3401825"/>
            <a:ext cx="2477700" cy="1396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5C6E69"/>
                </a:solidFill>
                <a:latin typeface="Montagu Slab Medium"/>
                <a:ea typeface="Montagu Slab Medium"/>
                <a:cs typeface="Montagu Slab Medium"/>
                <a:sym typeface="Montagu Slab Medium"/>
              </a:rPr>
              <a:t>Don't miss out on our New Year toy sale with amazing discounts. Get up to 80% off on a wide range of toys and games. Shop now and make this holiday season extra special for your little ones.</a:t>
            </a:r>
            <a:endParaRPr sz="1100">
              <a:solidFill>
                <a:srgbClr val="5C6E69"/>
              </a:solidFill>
              <a:latin typeface="Montagu Slab Medium"/>
              <a:ea typeface="Montagu Slab Medium"/>
              <a:cs typeface="Montagu Slab Medium"/>
              <a:sym typeface="Montagu Slab Medium"/>
            </a:endParaRPr>
          </a:p>
        </p:txBody>
      </p:sp>
      <p:sp>
        <p:nvSpPr>
          <p:cNvPr id="119" name="Google Shape;119;p14"/>
          <p:cNvSpPr txBox="1"/>
          <p:nvPr/>
        </p:nvSpPr>
        <p:spPr>
          <a:xfrm>
            <a:off x="159000" y="4105293"/>
            <a:ext cx="3034800" cy="85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>
                <a:solidFill>
                  <a:srgbClr val="5C6E69"/>
                </a:solidFill>
                <a:latin typeface="Montagu Slab Medium"/>
                <a:ea typeface="Montagu Slab Medium"/>
                <a:cs typeface="Montagu Slab Medium"/>
                <a:sym typeface="Montagu Slab Medium"/>
              </a:rPr>
              <a:t>Christmas</a:t>
            </a:r>
            <a:r>
              <a:rPr lang="ru" sz="2800">
                <a:solidFill>
                  <a:srgbClr val="5C6E69"/>
                </a:solidFill>
                <a:latin typeface="Montagu Slab Medium"/>
                <a:ea typeface="Montagu Slab Medium"/>
                <a:cs typeface="Montagu Slab Medium"/>
                <a:sym typeface="Montagu Slab Medium"/>
              </a:rPr>
              <a:t> </a:t>
            </a:r>
            <a:endParaRPr sz="2800">
              <a:solidFill>
                <a:srgbClr val="5C6E69"/>
              </a:solidFill>
              <a:latin typeface="Montagu Slab Medium"/>
              <a:ea typeface="Montagu Slab Medium"/>
              <a:cs typeface="Montagu Slab Medium"/>
              <a:sym typeface="Montagu Slab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>
                <a:solidFill>
                  <a:srgbClr val="5C6E69"/>
                </a:solidFill>
                <a:latin typeface="Montagu Slab Medium"/>
                <a:ea typeface="Montagu Slab Medium"/>
                <a:cs typeface="Montagu Slab Medium"/>
                <a:sym typeface="Montagu Slab Medium"/>
              </a:rPr>
              <a:t>Decorations</a:t>
            </a:r>
            <a:endParaRPr sz="2600">
              <a:solidFill>
                <a:srgbClr val="5C6E69"/>
              </a:solidFill>
              <a:latin typeface="Montagu Slab Medium"/>
              <a:ea typeface="Montagu Slab Medium"/>
              <a:cs typeface="Montagu Slab Medium"/>
              <a:sym typeface="Montagu Slab Medium"/>
            </a:endParaRPr>
          </a:p>
        </p:txBody>
      </p:sp>
      <p:sp>
        <p:nvSpPr>
          <p:cNvPr id="120" name="Google Shape;120;p14"/>
          <p:cNvSpPr txBox="1"/>
          <p:nvPr/>
        </p:nvSpPr>
        <p:spPr>
          <a:xfrm>
            <a:off x="436525" y="6174600"/>
            <a:ext cx="2480100" cy="905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4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>
                <a:solidFill>
                  <a:srgbClr val="5C6E69"/>
                </a:solidFill>
                <a:latin typeface="Montagu Slab Medium"/>
                <a:ea typeface="Montagu Slab Medium"/>
                <a:cs typeface="Montagu Slab Medium"/>
                <a:sym typeface="Montagu Slab Medium"/>
              </a:rPr>
              <a:t>Don't miss out on the opportunity to bring joy and laughter this season. Shop now and make this holiday unforgettable!</a:t>
            </a:r>
            <a:endParaRPr sz="1100">
              <a:solidFill>
                <a:srgbClr val="5C6E69"/>
              </a:solidFill>
              <a:latin typeface="Montagu Slab Medium"/>
              <a:ea typeface="Montagu Slab Medium"/>
              <a:cs typeface="Montagu Slab Medium"/>
              <a:sym typeface="Montagu Slab Medium"/>
            </a:endParaRPr>
          </a:p>
        </p:txBody>
      </p:sp>
      <p:grpSp>
        <p:nvGrpSpPr>
          <p:cNvPr id="121" name="Google Shape;121;p14"/>
          <p:cNvGrpSpPr/>
          <p:nvPr/>
        </p:nvGrpSpPr>
        <p:grpSpPr>
          <a:xfrm>
            <a:off x="0" y="5237200"/>
            <a:ext cx="3352800" cy="683700"/>
            <a:chOff x="0" y="5237200"/>
            <a:chExt cx="3352800" cy="683700"/>
          </a:xfrm>
        </p:grpSpPr>
        <p:sp>
          <p:nvSpPr>
            <p:cNvPr id="122" name="Google Shape;122;p14"/>
            <p:cNvSpPr/>
            <p:nvPr/>
          </p:nvSpPr>
          <p:spPr>
            <a:xfrm>
              <a:off x="0" y="5237200"/>
              <a:ext cx="3352800" cy="683700"/>
            </a:xfrm>
            <a:prstGeom prst="rect">
              <a:avLst/>
            </a:prstGeom>
            <a:solidFill>
              <a:srgbClr val="D553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" name="Google Shape;123;p14"/>
            <p:cNvSpPr txBox="1"/>
            <p:nvPr/>
          </p:nvSpPr>
          <p:spPr>
            <a:xfrm>
              <a:off x="569026" y="5302000"/>
              <a:ext cx="2215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Up to 40% off</a:t>
              </a:r>
              <a:endParaRPr b="1"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sp>
        <p:nvSpPr>
          <p:cNvPr id="124" name="Google Shape;124;p14"/>
          <p:cNvSpPr txBox="1"/>
          <p:nvPr/>
        </p:nvSpPr>
        <p:spPr>
          <a:xfrm>
            <a:off x="6864600" y="1055816"/>
            <a:ext cx="3034800" cy="113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3800">
                <a:solidFill>
                  <a:srgbClr val="5C6E69"/>
                </a:solidFill>
                <a:latin typeface="Montagu Slab Medium"/>
                <a:ea typeface="Montagu Slab Medium"/>
                <a:cs typeface="Montagu Slab Medium"/>
                <a:sym typeface="Montagu Slab Medium"/>
              </a:rPr>
              <a:t>Christmas</a:t>
            </a:r>
            <a:endParaRPr sz="3800">
              <a:solidFill>
                <a:srgbClr val="5C6E69"/>
              </a:solidFill>
              <a:latin typeface="Montagu Slab Medium"/>
              <a:ea typeface="Montagu Slab Medium"/>
              <a:cs typeface="Montagu Slab Medium"/>
              <a:sym typeface="Montagu Slab Medium"/>
            </a:endParaRPr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4400">
                <a:solidFill>
                  <a:srgbClr val="5C6E69"/>
                </a:solidFill>
                <a:latin typeface="Montagu Slab Medium"/>
                <a:ea typeface="Montagu Slab Medium"/>
                <a:cs typeface="Montagu Slab Medium"/>
                <a:sym typeface="Montagu Slab Medium"/>
              </a:rPr>
              <a:t>Sale</a:t>
            </a:r>
            <a:endParaRPr sz="4400">
              <a:solidFill>
                <a:srgbClr val="5C6E69"/>
              </a:solidFill>
              <a:latin typeface="Montagu Slab Medium"/>
              <a:ea typeface="Montagu Slab Medium"/>
              <a:cs typeface="Montagu Slab Medium"/>
              <a:sym typeface="Montagu Slab Medium"/>
            </a:endParaRPr>
          </a:p>
        </p:txBody>
      </p:sp>
      <p:grpSp>
        <p:nvGrpSpPr>
          <p:cNvPr id="125" name="Google Shape;125;p14"/>
          <p:cNvGrpSpPr/>
          <p:nvPr/>
        </p:nvGrpSpPr>
        <p:grpSpPr>
          <a:xfrm>
            <a:off x="6705600" y="2357550"/>
            <a:ext cx="3352800" cy="683700"/>
            <a:chOff x="0" y="5237200"/>
            <a:chExt cx="3352800" cy="683700"/>
          </a:xfrm>
        </p:grpSpPr>
        <p:sp>
          <p:nvSpPr>
            <p:cNvPr id="126" name="Google Shape;126;p14"/>
            <p:cNvSpPr/>
            <p:nvPr/>
          </p:nvSpPr>
          <p:spPr>
            <a:xfrm>
              <a:off x="0" y="5237200"/>
              <a:ext cx="3352800" cy="683700"/>
            </a:xfrm>
            <a:prstGeom prst="rect">
              <a:avLst/>
            </a:prstGeom>
            <a:solidFill>
              <a:srgbClr val="D5534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14"/>
            <p:cNvSpPr txBox="1"/>
            <p:nvPr/>
          </p:nvSpPr>
          <p:spPr>
            <a:xfrm>
              <a:off x="569026" y="5302000"/>
              <a:ext cx="2215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Up to 80% off</a:t>
              </a:r>
              <a:endParaRPr b="1"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  <p:pic>
        <p:nvPicPr>
          <p:cNvPr id="128" name="Google Shape;128;p14"/>
          <p:cNvPicPr preferRelativeResize="0"/>
          <p:nvPr/>
        </p:nvPicPr>
        <p:blipFill rotWithShape="1">
          <a:blip r:embed="rId13">
            <a:alphaModFix/>
          </a:blip>
          <a:srcRect b="4415" l="0" r="0" t="0"/>
          <a:stretch/>
        </p:blipFill>
        <p:spPr>
          <a:xfrm>
            <a:off x="7401450" y="5013100"/>
            <a:ext cx="1961100" cy="27250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4"/>
          <p:cNvPicPr preferRelativeResize="0"/>
          <p:nvPr/>
        </p:nvPicPr>
        <p:blipFill rotWithShape="1">
          <a:blip r:embed="rId14">
            <a:alphaModFix/>
          </a:blip>
          <a:srcRect b="36720" l="0" r="0" t="0"/>
          <a:stretch/>
        </p:blipFill>
        <p:spPr>
          <a:xfrm>
            <a:off x="-44300" y="7472675"/>
            <a:ext cx="10104576" cy="2997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14"/>
          <p:cNvGrpSpPr/>
          <p:nvPr/>
        </p:nvGrpSpPr>
        <p:grpSpPr>
          <a:xfrm>
            <a:off x="3483216" y="1465272"/>
            <a:ext cx="3090122" cy="2402453"/>
            <a:chOff x="3483216" y="1465272"/>
            <a:chExt cx="3090122" cy="2402453"/>
          </a:xfrm>
        </p:grpSpPr>
        <p:pic>
          <p:nvPicPr>
            <p:cNvPr id="131" name="Google Shape;131;p14"/>
            <p:cNvPicPr preferRelativeResize="0"/>
            <p:nvPr/>
          </p:nvPicPr>
          <p:blipFill>
            <a:blip r:embed="rId15">
              <a:alphaModFix/>
            </a:blip>
            <a:stretch>
              <a:fillRect/>
            </a:stretch>
          </p:blipFill>
          <p:spPr>
            <a:xfrm>
              <a:off x="5055400" y="1465272"/>
              <a:ext cx="1517938" cy="23858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14"/>
            <p:cNvPicPr preferRelativeResize="0"/>
            <p:nvPr/>
          </p:nvPicPr>
          <p:blipFill>
            <a:blip r:embed="rId16">
              <a:alphaModFix/>
            </a:blip>
            <a:stretch>
              <a:fillRect/>
            </a:stretch>
          </p:blipFill>
          <p:spPr>
            <a:xfrm>
              <a:off x="3483216" y="1503150"/>
              <a:ext cx="1434350" cy="236457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3" name="Google Shape;133;p14"/>
          <p:cNvGrpSpPr/>
          <p:nvPr/>
        </p:nvGrpSpPr>
        <p:grpSpPr>
          <a:xfrm>
            <a:off x="3352800" y="3582950"/>
            <a:ext cx="3352800" cy="683700"/>
            <a:chOff x="0" y="5237200"/>
            <a:chExt cx="3352800" cy="683700"/>
          </a:xfrm>
        </p:grpSpPr>
        <p:sp>
          <p:nvSpPr>
            <p:cNvPr id="134" name="Google Shape;134;p14"/>
            <p:cNvSpPr/>
            <p:nvPr/>
          </p:nvSpPr>
          <p:spPr>
            <a:xfrm>
              <a:off x="0" y="5237200"/>
              <a:ext cx="3352800" cy="683700"/>
            </a:xfrm>
            <a:prstGeom prst="rect">
              <a:avLst/>
            </a:prstGeom>
            <a:solidFill>
              <a:srgbClr val="5C6E6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4"/>
            <p:cNvSpPr txBox="1"/>
            <p:nvPr/>
          </p:nvSpPr>
          <p:spPr>
            <a:xfrm>
              <a:off x="569026" y="5302000"/>
              <a:ext cx="2215200" cy="554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ru" sz="3600">
                  <a:solidFill>
                    <a:schemeClr val="lt1"/>
                  </a:solidFill>
                  <a:latin typeface="Amatic SC"/>
                  <a:ea typeface="Amatic SC"/>
                  <a:cs typeface="Amatic SC"/>
                  <a:sym typeface="Amatic SC"/>
                </a:rPr>
                <a:t>Up to 60% off</a:t>
              </a:r>
              <a:endParaRPr b="1" sz="3600">
                <a:solidFill>
                  <a:schemeClr val="lt1"/>
                </a:solidFill>
                <a:latin typeface="Amatic SC"/>
                <a:ea typeface="Amatic SC"/>
                <a:cs typeface="Amatic SC"/>
                <a:sym typeface="Amatic SC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