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5143500" cx="9144000"/>
  <p:notesSz cx="6858000" cy="9144000"/>
  <p:embeddedFontLst>
    <p:embeddedFont>
      <p:font typeface="Raleway SemiBold"/>
      <p:regular r:id="rId25"/>
      <p:bold r:id="rId26"/>
      <p:italic r:id="rId27"/>
      <p:boldItalic r:id="rId28"/>
    </p:embeddedFont>
    <p:embeddedFont>
      <p:font typeface="Raleway"/>
      <p:regular r:id="rId29"/>
      <p:bold r:id="rId30"/>
      <p:italic r:id="rId31"/>
      <p:boldItalic r:id="rId32"/>
    </p:embeddedFont>
    <p:embeddedFont>
      <p:font typeface="Raleway ExtraBold"/>
      <p:bold r:id="rId33"/>
      <p:boldItalic r:id="rId34"/>
    </p:embeddedFont>
    <p:embeddedFont>
      <p:font typeface="Great Vibes"/>
      <p:regular r:id="rId35"/>
    </p:embeddedFont>
    <p:embeddedFont>
      <p:font typeface="Raleway Medium"/>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lewaySemiBold-bold.fntdata"/><Relationship Id="rId25" Type="http://schemas.openxmlformats.org/officeDocument/2006/relationships/font" Target="fonts/RalewaySemiBold-regular.fntdata"/><Relationship Id="rId28" Type="http://schemas.openxmlformats.org/officeDocument/2006/relationships/font" Target="fonts/RalewaySemiBold-boldItalic.fntdata"/><Relationship Id="rId27" Type="http://schemas.openxmlformats.org/officeDocument/2006/relationships/font" Target="fonts/RalewaySemi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aleway-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7.xml"/><Relationship Id="rId33" Type="http://schemas.openxmlformats.org/officeDocument/2006/relationships/font" Target="fonts/RalewayExtraBold-bold.fntdata"/><Relationship Id="rId10" Type="http://schemas.openxmlformats.org/officeDocument/2006/relationships/slide" Target="slides/slide6.xml"/><Relationship Id="rId32" Type="http://schemas.openxmlformats.org/officeDocument/2006/relationships/font" Target="fonts/Raleway-boldItalic.fntdata"/><Relationship Id="rId13" Type="http://schemas.openxmlformats.org/officeDocument/2006/relationships/slide" Target="slides/slide9.xml"/><Relationship Id="rId35" Type="http://schemas.openxmlformats.org/officeDocument/2006/relationships/font" Target="fonts/GreatVibes-regular.fntdata"/><Relationship Id="rId12" Type="http://schemas.openxmlformats.org/officeDocument/2006/relationships/slide" Target="slides/slide8.xml"/><Relationship Id="rId34" Type="http://schemas.openxmlformats.org/officeDocument/2006/relationships/font" Target="fonts/RalewayExtraBold-boldItalic.fntdata"/><Relationship Id="rId15" Type="http://schemas.openxmlformats.org/officeDocument/2006/relationships/slide" Target="slides/slide11.xml"/><Relationship Id="rId37" Type="http://schemas.openxmlformats.org/officeDocument/2006/relationships/font" Target="fonts/RalewayMedium-bold.fntdata"/><Relationship Id="rId14" Type="http://schemas.openxmlformats.org/officeDocument/2006/relationships/slide" Target="slides/slide10.xml"/><Relationship Id="rId36" Type="http://schemas.openxmlformats.org/officeDocument/2006/relationships/font" Target="fonts/RalewayMedium-regular.fntdata"/><Relationship Id="rId17" Type="http://schemas.openxmlformats.org/officeDocument/2006/relationships/slide" Target="slides/slide13.xml"/><Relationship Id="rId39" Type="http://schemas.openxmlformats.org/officeDocument/2006/relationships/font" Target="fonts/RalewayMedium-boldItalic.fntdata"/><Relationship Id="rId16" Type="http://schemas.openxmlformats.org/officeDocument/2006/relationships/slide" Target="slides/slide12.xml"/><Relationship Id="rId38" Type="http://schemas.openxmlformats.org/officeDocument/2006/relationships/font" Target="fonts/RalewayMedium-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24978adfe9_0_6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24978adfe9_0_6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24978adfe9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24978adfe9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24978adfe9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224978adfe9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24978adfe9_0_8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24978adfe9_0_8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24978adfe9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224978adfe9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24978adfe9_0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24978adfe9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24978adfe9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24978adfe9_0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24978adfe9_0_1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24978adfe9_0_1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fd3f7ae5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fd3f7ae5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fd3f7ae59f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fd3f7ae59f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24978adfe9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24978adfe9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fd3f7ae59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2fd3f7ae59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24978adfe9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24978adfe9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24978adfe9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24978adfe9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24978adfe9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24978adfe9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24978adfe9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24978adfe9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24978adfe9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24978adfe9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24978adfe9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24978adfe9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24978adfe9_0_4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24978adfe9_0_4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30.pn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34.png"/><Relationship Id="rId7"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1.png"/><Relationship Id="rId10" Type="http://schemas.openxmlformats.org/officeDocument/2006/relationships/image" Target="../media/image37.png"/><Relationship Id="rId9" Type="http://schemas.openxmlformats.org/officeDocument/2006/relationships/image" Target="../media/image38.png"/><Relationship Id="rId5" Type="http://schemas.openxmlformats.org/officeDocument/2006/relationships/image" Target="../media/image6.png"/><Relationship Id="rId6" Type="http://schemas.openxmlformats.org/officeDocument/2006/relationships/image" Target="../media/image36.png"/><Relationship Id="rId7" Type="http://schemas.openxmlformats.org/officeDocument/2006/relationships/image" Target="../media/image48.png"/><Relationship Id="rId8"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20.png"/><Relationship Id="rId7"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2.png"/><Relationship Id="rId6" Type="http://schemas.openxmlformats.org/officeDocument/2006/relationships/image" Target="../media/image41.png"/><Relationship Id="rId7"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6.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12.png"/><Relationship Id="rId7" Type="http://schemas.openxmlformats.org/officeDocument/2006/relationships/image" Target="../media/image6.png"/></Relationships>
</file>

<file path=ppt/slides/_rels/slide19.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46.png"/><Relationship Id="rId13" Type="http://schemas.openxmlformats.org/officeDocument/2006/relationships/image" Target="../media/image61.png"/><Relationship Id="rId12"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60.png"/><Relationship Id="rId14" Type="http://schemas.openxmlformats.org/officeDocument/2006/relationships/image" Target="../media/image8.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4.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8.png"/><Relationship Id="rId6" Type="http://schemas.openxmlformats.org/officeDocument/2006/relationships/image" Target="../media/image6.png"/><Relationship Id="rId7"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png"/><Relationship Id="rId5" Type="http://schemas.openxmlformats.org/officeDocument/2006/relationships/image" Target="../media/image43.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0.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10.png"/><Relationship Id="rId7"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6.png"/><Relationship Id="rId7" Type="http://schemas.openxmlformats.org/officeDocument/2006/relationships/image" Target="../media/image21.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26.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8.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1" y="-2"/>
            <a:ext cx="9144003" cy="5080994"/>
            <a:chOff x="-1" y="-2"/>
            <a:chExt cx="9144003" cy="5080994"/>
          </a:xfrm>
        </p:grpSpPr>
        <p:pic>
          <p:nvPicPr>
            <p:cNvPr id="55" name="Google Shape;55;p13"/>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56" name="Google Shape;56;p13"/>
            <p:cNvGrpSpPr/>
            <p:nvPr/>
          </p:nvGrpSpPr>
          <p:grpSpPr>
            <a:xfrm>
              <a:off x="0" y="-2"/>
              <a:ext cx="9144000" cy="5040227"/>
              <a:chOff x="0" y="-2"/>
              <a:chExt cx="9144000" cy="5040227"/>
            </a:xfrm>
          </p:grpSpPr>
          <p:pic>
            <p:nvPicPr>
              <p:cNvPr id="57" name="Google Shape;57;p13"/>
              <p:cNvPicPr preferRelativeResize="0"/>
              <p:nvPr/>
            </p:nvPicPr>
            <p:blipFill>
              <a:blip r:embed="rId4">
                <a:alphaModFix/>
              </a:blip>
              <a:stretch>
                <a:fillRect/>
              </a:stretch>
            </p:blipFill>
            <p:spPr>
              <a:xfrm>
                <a:off x="120075" y="2188986"/>
                <a:ext cx="2531851" cy="2776874"/>
              </a:xfrm>
              <a:prstGeom prst="rect">
                <a:avLst/>
              </a:prstGeom>
              <a:noFill/>
              <a:ln>
                <a:noFill/>
              </a:ln>
            </p:spPr>
          </p:pic>
          <p:pic>
            <p:nvPicPr>
              <p:cNvPr id="58" name="Google Shape;58;p13"/>
              <p:cNvPicPr preferRelativeResize="0"/>
              <p:nvPr/>
            </p:nvPicPr>
            <p:blipFill rotWithShape="1">
              <a:blip r:embed="rId5">
                <a:alphaModFix/>
              </a:blip>
              <a:srcRect b="0" l="0" r="7672" t="0"/>
              <a:stretch/>
            </p:blipFill>
            <p:spPr>
              <a:xfrm>
                <a:off x="6761775" y="2106025"/>
                <a:ext cx="2382225" cy="2934201"/>
              </a:xfrm>
              <a:prstGeom prst="rect">
                <a:avLst/>
              </a:prstGeom>
              <a:noFill/>
              <a:ln>
                <a:noFill/>
              </a:ln>
            </p:spPr>
          </p:pic>
          <p:pic>
            <p:nvPicPr>
              <p:cNvPr id="59" name="Google Shape;59;p13"/>
              <p:cNvPicPr preferRelativeResize="0"/>
              <p:nvPr/>
            </p:nvPicPr>
            <p:blipFill rotWithShape="1">
              <a:blip r:embed="rId6">
                <a:alphaModFix/>
              </a:blip>
              <a:srcRect b="-22772" l="2299" r="-4947" t="-2008"/>
              <a:stretch/>
            </p:blipFill>
            <p:spPr>
              <a:xfrm rot="-44">
                <a:off x="0" y="18"/>
                <a:ext cx="3134076" cy="1308087"/>
              </a:xfrm>
              <a:prstGeom prst="rect">
                <a:avLst/>
              </a:prstGeom>
              <a:noFill/>
              <a:ln>
                <a:noFill/>
              </a:ln>
            </p:spPr>
          </p:pic>
          <p:pic>
            <p:nvPicPr>
              <p:cNvPr id="60" name="Google Shape;60;p13"/>
              <p:cNvPicPr preferRelativeResize="0"/>
              <p:nvPr/>
            </p:nvPicPr>
            <p:blipFill rotWithShape="1">
              <a:blip r:embed="rId6">
                <a:alphaModFix/>
              </a:blip>
              <a:srcRect b="-22772" l="2299" r="-4947" t="-2008"/>
              <a:stretch/>
            </p:blipFill>
            <p:spPr>
              <a:xfrm flipH="1" rot="40">
                <a:off x="6009924" y="20"/>
                <a:ext cx="3134076" cy="1308087"/>
              </a:xfrm>
              <a:prstGeom prst="rect">
                <a:avLst/>
              </a:prstGeom>
              <a:noFill/>
              <a:ln>
                <a:noFill/>
              </a:ln>
            </p:spPr>
          </p:pic>
        </p:grpSp>
      </p:grpSp>
      <p:grpSp>
        <p:nvGrpSpPr>
          <p:cNvPr id="61" name="Google Shape;61;p13"/>
          <p:cNvGrpSpPr/>
          <p:nvPr/>
        </p:nvGrpSpPr>
        <p:grpSpPr>
          <a:xfrm>
            <a:off x="738450" y="1129798"/>
            <a:ext cx="7667100" cy="3191408"/>
            <a:chOff x="738450" y="1129798"/>
            <a:chExt cx="7667100" cy="3191408"/>
          </a:xfrm>
        </p:grpSpPr>
        <p:grpSp>
          <p:nvGrpSpPr>
            <p:cNvPr id="62" name="Google Shape;62;p13"/>
            <p:cNvGrpSpPr/>
            <p:nvPr/>
          </p:nvGrpSpPr>
          <p:grpSpPr>
            <a:xfrm>
              <a:off x="738450" y="1129798"/>
              <a:ext cx="7667100" cy="1659977"/>
              <a:chOff x="738450" y="1129798"/>
              <a:chExt cx="7667100" cy="1659977"/>
            </a:xfrm>
          </p:grpSpPr>
          <p:sp>
            <p:nvSpPr>
              <p:cNvPr id="63" name="Google Shape;63;p13"/>
              <p:cNvSpPr txBox="1"/>
              <p:nvPr/>
            </p:nvSpPr>
            <p:spPr>
              <a:xfrm>
                <a:off x="738450" y="1129798"/>
                <a:ext cx="7667100" cy="1246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8100">
                    <a:solidFill>
                      <a:srgbClr val="F04927"/>
                    </a:solidFill>
                    <a:latin typeface="Great Vibes"/>
                    <a:ea typeface="Great Vibes"/>
                    <a:cs typeface="Great Vibes"/>
                    <a:sym typeface="Great Vibes"/>
                  </a:rPr>
                  <a:t>Merry Christmas</a:t>
                </a:r>
                <a:endParaRPr sz="8100">
                  <a:solidFill>
                    <a:srgbClr val="F04927"/>
                  </a:solidFill>
                  <a:latin typeface="Great Vibes"/>
                  <a:ea typeface="Great Vibes"/>
                  <a:cs typeface="Great Vibes"/>
                  <a:sym typeface="Great Vibes"/>
                </a:endParaRPr>
              </a:p>
            </p:txBody>
          </p:sp>
          <p:sp>
            <p:nvSpPr>
              <p:cNvPr id="64" name="Google Shape;64;p13"/>
              <p:cNvSpPr txBox="1"/>
              <p:nvPr/>
            </p:nvSpPr>
            <p:spPr>
              <a:xfrm>
                <a:off x="2521775" y="2497275"/>
                <a:ext cx="4100400" cy="292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900">
                    <a:solidFill>
                      <a:srgbClr val="092229"/>
                    </a:solidFill>
                    <a:latin typeface="Raleway Medium"/>
                    <a:ea typeface="Raleway Medium"/>
                    <a:cs typeface="Raleway Medium"/>
                    <a:sym typeface="Raleway Medium"/>
                  </a:rPr>
                  <a:t>Add Your Own Subtitle Here</a:t>
                </a:r>
                <a:endParaRPr sz="1900">
                  <a:solidFill>
                    <a:srgbClr val="092229"/>
                  </a:solidFill>
                  <a:latin typeface="Raleway Medium"/>
                  <a:ea typeface="Raleway Medium"/>
                  <a:cs typeface="Raleway Medium"/>
                  <a:sym typeface="Raleway Medium"/>
                </a:endParaRPr>
              </a:p>
            </p:txBody>
          </p:sp>
        </p:grpSp>
        <p:pic>
          <p:nvPicPr>
            <p:cNvPr id="65" name="Google Shape;65;p13"/>
            <p:cNvPicPr preferRelativeResize="0"/>
            <p:nvPr/>
          </p:nvPicPr>
          <p:blipFill>
            <a:blip r:embed="rId7">
              <a:alphaModFix/>
            </a:blip>
            <a:stretch>
              <a:fillRect/>
            </a:stretch>
          </p:blipFill>
          <p:spPr>
            <a:xfrm>
              <a:off x="3476150" y="2980256"/>
              <a:ext cx="2191700" cy="134095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grpSp>
        <p:nvGrpSpPr>
          <p:cNvPr id="312" name="Google Shape;312;p22"/>
          <p:cNvGrpSpPr/>
          <p:nvPr/>
        </p:nvGrpSpPr>
        <p:grpSpPr>
          <a:xfrm>
            <a:off x="-5054" y="1"/>
            <a:ext cx="9149056" cy="5080992"/>
            <a:chOff x="-5054" y="1"/>
            <a:chExt cx="9149056" cy="5080992"/>
          </a:xfrm>
        </p:grpSpPr>
        <p:pic>
          <p:nvPicPr>
            <p:cNvPr id="313" name="Google Shape;313;p22"/>
            <p:cNvPicPr preferRelativeResize="0"/>
            <p:nvPr/>
          </p:nvPicPr>
          <p:blipFill>
            <a:blip r:embed="rId3">
              <a:alphaModFix amt="30000"/>
            </a:blip>
            <a:stretch>
              <a:fillRect/>
            </a:stretch>
          </p:blipFill>
          <p:spPr>
            <a:xfrm>
              <a:off x="-1" y="62507"/>
              <a:ext cx="9144003" cy="5018486"/>
            </a:xfrm>
            <a:prstGeom prst="rect">
              <a:avLst/>
            </a:prstGeom>
            <a:noFill/>
            <a:ln>
              <a:noFill/>
            </a:ln>
          </p:spPr>
        </p:pic>
        <p:pic>
          <p:nvPicPr>
            <p:cNvPr id="314" name="Google Shape;314;p22"/>
            <p:cNvPicPr preferRelativeResize="0"/>
            <p:nvPr/>
          </p:nvPicPr>
          <p:blipFill rotWithShape="1">
            <a:blip r:embed="rId4">
              <a:alphaModFix/>
            </a:blip>
            <a:srcRect b="-26099" l="6850" r="-6710" t="-2849"/>
            <a:stretch/>
          </p:blipFill>
          <p:spPr>
            <a:xfrm rot="-43">
              <a:off x="-5054" y="19"/>
              <a:ext cx="2951101" cy="1308087"/>
            </a:xfrm>
            <a:prstGeom prst="rect">
              <a:avLst/>
            </a:prstGeom>
            <a:noFill/>
            <a:ln>
              <a:noFill/>
            </a:ln>
          </p:spPr>
        </p:pic>
        <p:pic>
          <p:nvPicPr>
            <p:cNvPr id="315" name="Google Shape;315;p22"/>
            <p:cNvPicPr preferRelativeResize="0"/>
            <p:nvPr/>
          </p:nvPicPr>
          <p:blipFill rotWithShape="1">
            <a:blip r:embed="rId4">
              <a:alphaModFix/>
            </a:blip>
            <a:srcRect b="-26099" l="6850" r="-6710" t="-2849"/>
            <a:stretch/>
          </p:blipFill>
          <p:spPr>
            <a:xfrm flipH="1" rot="43">
              <a:off x="6191146" y="19"/>
              <a:ext cx="2951101" cy="1308087"/>
            </a:xfrm>
            <a:prstGeom prst="rect">
              <a:avLst/>
            </a:prstGeom>
            <a:noFill/>
            <a:ln>
              <a:noFill/>
            </a:ln>
          </p:spPr>
        </p:pic>
      </p:grpSp>
      <p:sp>
        <p:nvSpPr>
          <p:cNvPr id="316" name="Google Shape;316;p22"/>
          <p:cNvSpPr txBox="1"/>
          <p:nvPr/>
        </p:nvSpPr>
        <p:spPr>
          <a:xfrm>
            <a:off x="738450" y="597097"/>
            <a:ext cx="7667100" cy="738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800">
                <a:solidFill>
                  <a:srgbClr val="F04927"/>
                </a:solidFill>
                <a:latin typeface="Great Vibes"/>
                <a:ea typeface="Great Vibes"/>
                <a:cs typeface="Great Vibes"/>
                <a:sym typeface="Great Vibes"/>
              </a:rPr>
              <a:t>Naughty vs. Nice List</a:t>
            </a:r>
            <a:endParaRPr sz="4800">
              <a:solidFill>
                <a:srgbClr val="F04927"/>
              </a:solidFill>
              <a:latin typeface="Great Vibes"/>
              <a:ea typeface="Great Vibes"/>
              <a:cs typeface="Great Vibes"/>
              <a:sym typeface="Great Vibes"/>
            </a:endParaRPr>
          </a:p>
        </p:txBody>
      </p:sp>
      <p:grpSp>
        <p:nvGrpSpPr>
          <p:cNvPr id="317" name="Google Shape;317;p22"/>
          <p:cNvGrpSpPr/>
          <p:nvPr/>
        </p:nvGrpSpPr>
        <p:grpSpPr>
          <a:xfrm>
            <a:off x="4712782" y="1547709"/>
            <a:ext cx="3118994" cy="3316265"/>
            <a:chOff x="4712782" y="1547709"/>
            <a:chExt cx="3118994" cy="3316265"/>
          </a:xfrm>
        </p:grpSpPr>
        <p:grpSp>
          <p:nvGrpSpPr>
            <p:cNvPr id="318" name="Google Shape;318;p22"/>
            <p:cNvGrpSpPr/>
            <p:nvPr/>
          </p:nvGrpSpPr>
          <p:grpSpPr>
            <a:xfrm>
              <a:off x="4712782" y="1547709"/>
              <a:ext cx="2454050" cy="3136932"/>
              <a:chOff x="489850" y="464450"/>
              <a:chExt cx="3683100" cy="4163700"/>
            </a:xfrm>
          </p:grpSpPr>
          <p:sp>
            <p:nvSpPr>
              <p:cNvPr id="319" name="Google Shape;319;p22"/>
              <p:cNvSpPr/>
              <p:nvPr/>
            </p:nvSpPr>
            <p:spPr>
              <a:xfrm>
                <a:off x="489850" y="464450"/>
                <a:ext cx="3683100" cy="4163700"/>
              </a:xfrm>
              <a:prstGeom prst="roundRect">
                <a:avLst>
                  <a:gd fmla="val 5172" name="adj"/>
                </a:avLst>
              </a:prstGeom>
              <a:solidFill>
                <a:srgbClr val="2A695D"/>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0" name="Google Shape;320;p22"/>
              <p:cNvPicPr preferRelativeResize="0"/>
              <p:nvPr/>
            </p:nvPicPr>
            <p:blipFill>
              <a:blip r:embed="rId5">
                <a:alphaModFix amt="5000"/>
              </a:blip>
              <a:stretch>
                <a:fillRect/>
              </a:stretch>
            </p:blipFill>
            <p:spPr>
              <a:xfrm>
                <a:off x="514125" y="485050"/>
                <a:ext cx="3635550" cy="4115675"/>
              </a:xfrm>
              <a:prstGeom prst="rect">
                <a:avLst/>
              </a:prstGeom>
              <a:noFill/>
              <a:ln>
                <a:noFill/>
              </a:ln>
            </p:spPr>
          </p:pic>
        </p:grpSp>
        <p:grpSp>
          <p:nvGrpSpPr>
            <p:cNvPr id="321" name="Google Shape;321;p22"/>
            <p:cNvGrpSpPr/>
            <p:nvPr/>
          </p:nvGrpSpPr>
          <p:grpSpPr>
            <a:xfrm>
              <a:off x="4976625" y="1738150"/>
              <a:ext cx="1949527" cy="2421461"/>
              <a:chOff x="985771" y="775665"/>
              <a:chExt cx="2925900" cy="3634191"/>
            </a:xfrm>
          </p:grpSpPr>
          <p:sp>
            <p:nvSpPr>
              <p:cNvPr id="322" name="Google Shape;322;p22"/>
              <p:cNvSpPr txBox="1"/>
              <p:nvPr/>
            </p:nvSpPr>
            <p:spPr>
              <a:xfrm>
                <a:off x="985771" y="775665"/>
                <a:ext cx="2925900" cy="6468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l">
                  <a:spcBef>
                    <a:spcPts val="0"/>
                  </a:spcBef>
                  <a:spcAft>
                    <a:spcPts val="0"/>
                  </a:spcAft>
                  <a:buNone/>
                </a:pPr>
                <a:r>
                  <a:rPr b="1" lang="uk" sz="2800">
                    <a:solidFill>
                      <a:srgbClr val="FBF6B2"/>
                    </a:solidFill>
                    <a:latin typeface="Raleway"/>
                    <a:ea typeface="Raleway"/>
                    <a:cs typeface="Raleway"/>
                    <a:sym typeface="Raleway"/>
                  </a:rPr>
                  <a:t>Nice</a:t>
                </a:r>
                <a:endParaRPr b="1" sz="2800">
                  <a:solidFill>
                    <a:srgbClr val="FBF6B2"/>
                  </a:solidFill>
                  <a:latin typeface="Raleway"/>
                  <a:ea typeface="Raleway"/>
                  <a:cs typeface="Raleway"/>
                  <a:sym typeface="Raleway"/>
                </a:endParaRPr>
              </a:p>
            </p:txBody>
          </p:sp>
          <p:sp>
            <p:nvSpPr>
              <p:cNvPr id="323" name="Google Shape;323;p22"/>
              <p:cNvSpPr txBox="1"/>
              <p:nvPr/>
            </p:nvSpPr>
            <p:spPr>
              <a:xfrm>
                <a:off x="1010197" y="1706856"/>
                <a:ext cx="2868900" cy="27030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100"/>
                  <a:buFont typeface="Arial"/>
                  <a:buNone/>
                </a:pPr>
                <a:r>
                  <a:rPr lang="uk" sz="1200">
                    <a:solidFill>
                      <a:srgbClr val="FFFFFF"/>
                    </a:solidFill>
                    <a:latin typeface="Raleway"/>
                    <a:ea typeface="Raleway"/>
                    <a:cs typeface="Raleway"/>
                    <a:sym typeface="Raleway"/>
                  </a:rPr>
                  <a:t>• Helped decorate </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Clr>
                    <a:schemeClr val="dk1"/>
                  </a:buClr>
                  <a:buSzPts val="1100"/>
                  <a:buFont typeface="Arial"/>
                  <a:buNone/>
                </a:pPr>
                <a:r>
                  <a:rPr lang="uk" sz="1200">
                    <a:solidFill>
                      <a:srgbClr val="FFFFFF"/>
                    </a:solidFill>
                    <a:latin typeface="Raleway"/>
                    <a:ea typeface="Raleway"/>
                    <a:cs typeface="Raleway"/>
                    <a:sym typeface="Raleway"/>
                  </a:rPr>
                  <a:t>   the tree</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Clr>
                    <a:schemeClr val="dk1"/>
                  </a:buClr>
                  <a:buSzPts val="1100"/>
                  <a:buFont typeface="Arial"/>
                  <a:buNone/>
                </a:pPr>
                <a:r>
                  <a:rPr lang="uk" sz="1200">
                    <a:solidFill>
                      <a:srgbClr val="FFFFFF"/>
                    </a:solidFill>
                    <a:latin typeface="Raleway"/>
                    <a:ea typeface="Raleway"/>
                    <a:cs typeface="Raleway"/>
                    <a:sym typeface="Raleway"/>
                  </a:rPr>
                  <a:t>• Sent gifts on time</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Attended all family</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Clr>
                    <a:schemeClr val="dk1"/>
                  </a:buClr>
                  <a:buSzPts val="1100"/>
                  <a:buFont typeface="Arial"/>
                  <a:buNone/>
                </a:pPr>
                <a:r>
                  <a:rPr lang="uk" sz="1200">
                    <a:solidFill>
                      <a:srgbClr val="FFFFFF"/>
                    </a:solidFill>
                    <a:latin typeface="Raleway"/>
                    <a:ea typeface="Raleway"/>
                    <a:cs typeface="Raleway"/>
                    <a:sym typeface="Raleway"/>
                  </a:rPr>
                  <a:t>  events</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Baked cookies for        </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Clr>
                    <a:schemeClr val="dk1"/>
                  </a:buClr>
                  <a:buSzPts val="1100"/>
                  <a:buFont typeface="Arial"/>
                  <a:buNone/>
                </a:pPr>
                <a:r>
                  <a:rPr lang="uk" sz="1200">
                    <a:solidFill>
                      <a:srgbClr val="FFFFFF"/>
                    </a:solidFill>
                    <a:latin typeface="Raleway"/>
                    <a:ea typeface="Raleway"/>
                    <a:cs typeface="Raleway"/>
                    <a:sym typeface="Raleway"/>
                  </a:rPr>
                  <a:t>   neighbors</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Donated to charity</a:t>
                </a:r>
                <a:endParaRPr sz="1200">
                  <a:solidFill>
                    <a:srgbClr val="FFFFFF"/>
                  </a:solidFill>
                  <a:latin typeface="Raleway"/>
                  <a:ea typeface="Raleway"/>
                  <a:cs typeface="Raleway"/>
                  <a:sym typeface="Raleway"/>
                </a:endParaRPr>
              </a:p>
            </p:txBody>
          </p:sp>
        </p:grpSp>
        <p:grpSp>
          <p:nvGrpSpPr>
            <p:cNvPr id="324" name="Google Shape;324;p22"/>
            <p:cNvGrpSpPr/>
            <p:nvPr/>
          </p:nvGrpSpPr>
          <p:grpSpPr>
            <a:xfrm>
              <a:off x="6643225" y="2156475"/>
              <a:ext cx="1188550" cy="2707499"/>
              <a:chOff x="6643225" y="2156475"/>
              <a:chExt cx="1188550" cy="2707499"/>
            </a:xfrm>
          </p:grpSpPr>
          <p:pic>
            <p:nvPicPr>
              <p:cNvPr id="325" name="Google Shape;325;p22"/>
              <p:cNvPicPr preferRelativeResize="0"/>
              <p:nvPr/>
            </p:nvPicPr>
            <p:blipFill>
              <a:blip r:embed="rId6">
                <a:alphaModFix/>
              </a:blip>
              <a:stretch>
                <a:fillRect/>
              </a:stretch>
            </p:blipFill>
            <p:spPr>
              <a:xfrm flipH="1" rot="255339">
                <a:off x="7257973" y="2171584"/>
                <a:ext cx="457828" cy="1362556"/>
              </a:xfrm>
              <a:prstGeom prst="rect">
                <a:avLst/>
              </a:prstGeom>
              <a:noFill/>
              <a:ln>
                <a:noFill/>
              </a:ln>
            </p:spPr>
          </p:pic>
          <p:pic>
            <p:nvPicPr>
              <p:cNvPr id="326" name="Google Shape;326;p22"/>
              <p:cNvPicPr preferRelativeResize="0"/>
              <p:nvPr/>
            </p:nvPicPr>
            <p:blipFill>
              <a:blip r:embed="rId7">
                <a:alphaModFix/>
              </a:blip>
              <a:stretch>
                <a:fillRect/>
              </a:stretch>
            </p:blipFill>
            <p:spPr>
              <a:xfrm>
                <a:off x="6643225" y="2834897"/>
                <a:ext cx="1188550" cy="2029078"/>
              </a:xfrm>
              <a:prstGeom prst="rect">
                <a:avLst/>
              </a:prstGeom>
              <a:noFill/>
              <a:ln>
                <a:noFill/>
              </a:ln>
            </p:spPr>
          </p:pic>
        </p:grpSp>
      </p:grpSp>
      <p:grpSp>
        <p:nvGrpSpPr>
          <p:cNvPr id="327" name="Google Shape;327;p22"/>
          <p:cNvGrpSpPr/>
          <p:nvPr/>
        </p:nvGrpSpPr>
        <p:grpSpPr>
          <a:xfrm>
            <a:off x="1272868" y="1547709"/>
            <a:ext cx="3145918" cy="3430266"/>
            <a:chOff x="1272868" y="1547709"/>
            <a:chExt cx="3145918" cy="3430266"/>
          </a:xfrm>
        </p:grpSpPr>
        <p:grpSp>
          <p:nvGrpSpPr>
            <p:cNvPr id="328" name="Google Shape;328;p22"/>
            <p:cNvGrpSpPr/>
            <p:nvPr/>
          </p:nvGrpSpPr>
          <p:grpSpPr>
            <a:xfrm>
              <a:off x="1272868" y="1547709"/>
              <a:ext cx="2454050" cy="3136932"/>
              <a:chOff x="489850" y="464450"/>
              <a:chExt cx="3683100" cy="4163700"/>
            </a:xfrm>
          </p:grpSpPr>
          <p:sp>
            <p:nvSpPr>
              <p:cNvPr id="329" name="Google Shape;329;p22"/>
              <p:cNvSpPr/>
              <p:nvPr/>
            </p:nvSpPr>
            <p:spPr>
              <a:xfrm>
                <a:off x="489850" y="464450"/>
                <a:ext cx="3683100" cy="4163700"/>
              </a:xfrm>
              <a:prstGeom prst="roundRect">
                <a:avLst>
                  <a:gd fmla="val 5172" name="adj"/>
                </a:avLst>
              </a:prstGeom>
              <a:solidFill>
                <a:srgbClr val="A93E30"/>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0" name="Google Shape;330;p22"/>
              <p:cNvPicPr preferRelativeResize="0"/>
              <p:nvPr/>
            </p:nvPicPr>
            <p:blipFill>
              <a:blip r:embed="rId5">
                <a:alphaModFix amt="5000"/>
              </a:blip>
              <a:stretch>
                <a:fillRect/>
              </a:stretch>
            </p:blipFill>
            <p:spPr>
              <a:xfrm>
                <a:off x="514125" y="485050"/>
                <a:ext cx="3635550" cy="4115675"/>
              </a:xfrm>
              <a:prstGeom prst="rect">
                <a:avLst/>
              </a:prstGeom>
              <a:noFill/>
              <a:ln>
                <a:noFill/>
              </a:ln>
            </p:spPr>
          </p:pic>
        </p:grpSp>
        <p:pic>
          <p:nvPicPr>
            <p:cNvPr id="331" name="Google Shape;331;p22"/>
            <p:cNvPicPr preferRelativeResize="0"/>
            <p:nvPr/>
          </p:nvPicPr>
          <p:blipFill>
            <a:blip r:embed="rId8">
              <a:alphaModFix/>
            </a:blip>
            <a:stretch>
              <a:fillRect/>
            </a:stretch>
          </p:blipFill>
          <p:spPr>
            <a:xfrm>
              <a:off x="3127586" y="2858525"/>
              <a:ext cx="1291200" cy="2119449"/>
            </a:xfrm>
            <a:prstGeom prst="rect">
              <a:avLst/>
            </a:prstGeom>
            <a:noFill/>
            <a:ln>
              <a:noFill/>
            </a:ln>
          </p:spPr>
        </p:pic>
        <p:grpSp>
          <p:nvGrpSpPr>
            <p:cNvPr id="332" name="Google Shape;332;p22"/>
            <p:cNvGrpSpPr/>
            <p:nvPr/>
          </p:nvGrpSpPr>
          <p:grpSpPr>
            <a:xfrm>
              <a:off x="1479375" y="1738150"/>
              <a:ext cx="1949527" cy="2190389"/>
              <a:chOff x="985774" y="775665"/>
              <a:chExt cx="2925900" cy="3287391"/>
            </a:xfrm>
          </p:grpSpPr>
          <p:sp>
            <p:nvSpPr>
              <p:cNvPr id="333" name="Google Shape;333;p22"/>
              <p:cNvSpPr txBox="1"/>
              <p:nvPr/>
            </p:nvSpPr>
            <p:spPr>
              <a:xfrm>
                <a:off x="985774" y="775665"/>
                <a:ext cx="2925900" cy="6468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l">
                  <a:spcBef>
                    <a:spcPts val="0"/>
                  </a:spcBef>
                  <a:spcAft>
                    <a:spcPts val="0"/>
                  </a:spcAft>
                  <a:buNone/>
                </a:pPr>
                <a:r>
                  <a:rPr b="1" lang="uk" sz="2800">
                    <a:solidFill>
                      <a:srgbClr val="FBF6B2"/>
                    </a:solidFill>
                    <a:latin typeface="Raleway"/>
                    <a:ea typeface="Raleway"/>
                    <a:cs typeface="Raleway"/>
                    <a:sym typeface="Raleway"/>
                  </a:rPr>
                  <a:t>Naughty</a:t>
                </a:r>
                <a:endParaRPr b="1" sz="2800">
                  <a:solidFill>
                    <a:srgbClr val="FBF6B2"/>
                  </a:solidFill>
                  <a:latin typeface="Raleway"/>
                  <a:ea typeface="Raleway"/>
                  <a:cs typeface="Raleway"/>
                  <a:sym typeface="Raleway"/>
                </a:endParaRPr>
              </a:p>
            </p:txBody>
          </p:sp>
          <p:sp>
            <p:nvSpPr>
              <p:cNvPr id="334" name="Google Shape;334;p22"/>
              <p:cNvSpPr txBox="1"/>
              <p:nvPr/>
            </p:nvSpPr>
            <p:spPr>
              <a:xfrm>
                <a:off x="1010201" y="1706856"/>
                <a:ext cx="2868900" cy="235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a:t>
                </a:r>
                <a:r>
                  <a:rPr lang="uk" sz="1200">
                    <a:solidFill>
                      <a:srgbClr val="FFFFFF"/>
                    </a:solidFill>
                    <a:latin typeface="Raleway"/>
                    <a:ea typeface="Raleway"/>
                    <a:cs typeface="Raleway"/>
                    <a:sym typeface="Raleway"/>
                  </a:rPr>
                  <a:t>Missed deadlines</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a:t>
                </a:r>
                <a:r>
                  <a:rPr lang="uk" sz="1200">
                    <a:solidFill>
                      <a:srgbClr val="FFFFFF"/>
                    </a:solidFill>
                    <a:latin typeface="Raleway"/>
                    <a:ea typeface="Raleway"/>
                    <a:cs typeface="Raleway"/>
                    <a:sym typeface="Raleway"/>
                  </a:rPr>
                  <a:t>Forgot to buy gifts</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a:t>
                </a:r>
                <a:r>
                  <a:rPr lang="uk" sz="1200">
                    <a:solidFill>
                      <a:srgbClr val="FFFFFF"/>
                    </a:solidFill>
                    <a:latin typeface="Raleway"/>
                    <a:ea typeface="Raleway"/>
                    <a:cs typeface="Raleway"/>
                    <a:sym typeface="Raleway"/>
                  </a:rPr>
                  <a:t>Skipped family dinner</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a:t>
                </a:r>
                <a:r>
                  <a:rPr lang="uk" sz="1200">
                    <a:solidFill>
                      <a:srgbClr val="FFFFFF"/>
                    </a:solidFill>
                    <a:latin typeface="Raleway"/>
                    <a:ea typeface="Raleway"/>
                    <a:cs typeface="Raleway"/>
                    <a:sym typeface="Raleway"/>
                  </a:rPr>
                  <a:t>Left Christmas lights </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on all night</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a:t>
                </a:r>
                <a:r>
                  <a:rPr lang="uk" sz="1200">
                    <a:solidFill>
                      <a:srgbClr val="FFFFFF"/>
                    </a:solidFill>
                    <a:latin typeface="Raleway"/>
                    <a:ea typeface="Raleway"/>
                    <a:cs typeface="Raleway"/>
                    <a:sym typeface="Raleway"/>
                  </a:rPr>
                  <a:t>Didn't send holiday                     </a:t>
                </a:r>
                <a:endParaRPr sz="1200">
                  <a:solidFill>
                    <a:srgbClr val="FFFFFF"/>
                  </a:solidFill>
                  <a:latin typeface="Raleway"/>
                  <a:ea typeface="Raleway"/>
                  <a:cs typeface="Raleway"/>
                  <a:sym typeface="Raleway"/>
                </a:endParaRPr>
              </a:p>
              <a:p>
                <a:pPr indent="0" lvl="0" marL="0" rtl="0" algn="l">
                  <a:lnSpc>
                    <a:spcPct val="125000"/>
                  </a:lnSpc>
                  <a:spcBef>
                    <a:spcPts val="0"/>
                  </a:spcBef>
                  <a:spcAft>
                    <a:spcPts val="0"/>
                  </a:spcAft>
                  <a:buNone/>
                </a:pPr>
                <a:r>
                  <a:rPr lang="uk" sz="1200">
                    <a:solidFill>
                      <a:srgbClr val="FFFFFF"/>
                    </a:solidFill>
                    <a:latin typeface="Raleway"/>
                    <a:ea typeface="Raleway"/>
                    <a:cs typeface="Raleway"/>
                    <a:sym typeface="Raleway"/>
                  </a:rPr>
                  <a:t>   cards</a:t>
                </a:r>
                <a:endParaRPr sz="1200">
                  <a:solidFill>
                    <a:srgbClr val="FFFFFF"/>
                  </a:solidFill>
                  <a:latin typeface="Raleway"/>
                  <a:ea typeface="Raleway"/>
                  <a:cs typeface="Raleway"/>
                  <a:sym typeface="Raleway"/>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pSp>
        <p:nvGrpSpPr>
          <p:cNvPr id="339" name="Google Shape;339;p23"/>
          <p:cNvGrpSpPr/>
          <p:nvPr/>
        </p:nvGrpSpPr>
        <p:grpSpPr>
          <a:xfrm>
            <a:off x="-1" y="58157"/>
            <a:ext cx="9144003" cy="5022836"/>
            <a:chOff x="-1" y="58157"/>
            <a:chExt cx="9144003" cy="5022836"/>
          </a:xfrm>
        </p:grpSpPr>
        <p:pic>
          <p:nvPicPr>
            <p:cNvPr id="340" name="Google Shape;340;p23"/>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341" name="Google Shape;341;p23"/>
            <p:cNvGrpSpPr/>
            <p:nvPr/>
          </p:nvGrpSpPr>
          <p:grpSpPr>
            <a:xfrm>
              <a:off x="280938" y="58157"/>
              <a:ext cx="8507725" cy="5015961"/>
              <a:chOff x="280938" y="58157"/>
              <a:chExt cx="8507725" cy="5015961"/>
            </a:xfrm>
          </p:grpSpPr>
          <p:pic>
            <p:nvPicPr>
              <p:cNvPr id="342" name="Google Shape;342;p23"/>
              <p:cNvPicPr preferRelativeResize="0"/>
              <p:nvPr/>
            </p:nvPicPr>
            <p:blipFill>
              <a:blip r:embed="rId4">
                <a:alphaModFix/>
              </a:blip>
              <a:stretch>
                <a:fillRect/>
              </a:stretch>
            </p:blipFill>
            <p:spPr>
              <a:xfrm>
                <a:off x="7589500" y="3706567"/>
                <a:ext cx="988911" cy="1247600"/>
              </a:xfrm>
              <a:prstGeom prst="rect">
                <a:avLst/>
              </a:prstGeom>
              <a:noFill/>
              <a:ln>
                <a:noFill/>
              </a:ln>
            </p:spPr>
          </p:pic>
          <p:pic>
            <p:nvPicPr>
              <p:cNvPr id="343" name="Google Shape;343;p23"/>
              <p:cNvPicPr preferRelativeResize="0"/>
              <p:nvPr/>
            </p:nvPicPr>
            <p:blipFill>
              <a:blip r:embed="rId5">
                <a:alphaModFix/>
              </a:blip>
              <a:stretch>
                <a:fillRect/>
              </a:stretch>
            </p:blipFill>
            <p:spPr>
              <a:xfrm rot="-1540350">
                <a:off x="497203" y="3889764"/>
                <a:ext cx="844470" cy="1053421"/>
              </a:xfrm>
              <a:prstGeom prst="rect">
                <a:avLst/>
              </a:prstGeom>
              <a:noFill/>
              <a:ln>
                <a:noFill/>
              </a:ln>
            </p:spPr>
          </p:pic>
          <p:pic>
            <p:nvPicPr>
              <p:cNvPr id="344" name="Google Shape;344;p23"/>
              <p:cNvPicPr preferRelativeResize="0"/>
              <p:nvPr/>
            </p:nvPicPr>
            <p:blipFill>
              <a:blip r:embed="rId5">
                <a:alphaModFix/>
              </a:blip>
              <a:stretch>
                <a:fillRect/>
              </a:stretch>
            </p:blipFill>
            <p:spPr>
              <a:xfrm rot="6586493">
                <a:off x="497202" y="106989"/>
                <a:ext cx="844470" cy="1053421"/>
              </a:xfrm>
              <a:prstGeom prst="rect">
                <a:avLst/>
              </a:prstGeom>
              <a:noFill/>
              <a:ln>
                <a:noFill/>
              </a:ln>
            </p:spPr>
          </p:pic>
          <p:pic>
            <p:nvPicPr>
              <p:cNvPr id="345" name="Google Shape;345;p23"/>
              <p:cNvPicPr preferRelativeResize="0"/>
              <p:nvPr/>
            </p:nvPicPr>
            <p:blipFill>
              <a:blip r:embed="rId5">
                <a:alphaModFix/>
              </a:blip>
              <a:stretch>
                <a:fillRect/>
              </a:stretch>
            </p:blipFill>
            <p:spPr>
              <a:xfrm flipH="1" rot="-6586493">
                <a:off x="7727927" y="106989"/>
                <a:ext cx="844470" cy="1053421"/>
              </a:xfrm>
              <a:prstGeom prst="rect">
                <a:avLst/>
              </a:prstGeom>
              <a:noFill/>
              <a:ln>
                <a:noFill/>
              </a:ln>
            </p:spPr>
          </p:pic>
        </p:grpSp>
      </p:grpSp>
      <p:grpSp>
        <p:nvGrpSpPr>
          <p:cNvPr id="346" name="Google Shape;346;p23"/>
          <p:cNvGrpSpPr/>
          <p:nvPr/>
        </p:nvGrpSpPr>
        <p:grpSpPr>
          <a:xfrm>
            <a:off x="4000139" y="874475"/>
            <a:ext cx="4839914" cy="3183750"/>
            <a:chOff x="4000139" y="874475"/>
            <a:chExt cx="4839914" cy="3183750"/>
          </a:xfrm>
        </p:grpSpPr>
        <p:sp>
          <p:nvSpPr>
            <p:cNvPr id="347" name="Google Shape;347;p23"/>
            <p:cNvSpPr txBox="1"/>
            <p:nvPr/>
          </p:nvSpPr>
          <p:spPr>
            <a:xfrm>
              <a:off x="4000153" y="874475"/>
              <a:ext cx="4839900" cy="7695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5000">
                  <a:solidFill>
                    <a:srgbClr val="F04927"/>
                  </a:solidFill>
                  <a:latin typeface="Great Vibes"/>
                  <a:ea typeface="Great Vibes"/>
                  <a:cs typeface="Great Vibes"/>
                  <a:sym typeface="Great Vibes"/>
                </a:rPr>
                <a:t>Holiday Expenses</a:t>
              </a:r>
              <a:endParaRPr sz="5000">
                <a:solidFill>
                  <a:srgbClr val="F04927"/>
                </a:solidFill>
                <a:latin typeface="Great Vibes"/>
                <a:ea typeface="Great Vibes"/>
                <a:cs typeface="Great Vibes"/>
                <a:sym typeface="Great Vibes"/>
              </a:endParaRPr>
            </a:p>
          </p:txBody>
        </p:sp>
        <p:grpSp>
          <p:nvGrpSpPr>
            <p:cNvPr id="348" name="Google Shape;348;p23"/>
            <p:cNvGrpSpPr/>
            <p:nvPr/>
          </p:nvGrpSpPr>
          <p:grpSpPr>
            <a:xfrm>
              <a:off x="4000139" y="1944334"/>
              <a:ext cx="4426800" cy="1122349"/>
              <a:chOff x="4000139" y="1944334"/>
              <a:chExt cx="4426800" cy="1122349"/>
            </a:xfrm>
          </p:grpSpPr>
          <p:sp>
            <p:nvSpPr>
              <p:cNvPr id="349" name="Google Shape;349;p23"/>
              <p:cNvSpPr txBox="1"/>
              <p:nvPr/>
            </p:nvSpPr>
            <p:spPr>
              <a:xfrm>
                <a:off x="4000139" y="1944334"/>
                <a:ext cx="4426733" cy="246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600">
                    <a:solidFill>
                      <a:srgbClr val="092229"/>
                    </a:solidFill>
                    <a:latin typeface="Raleway SemiBold"/>
                    <a:ea typeface="Raleway SemiBold"/>
                    <a:cs typeface="Raleway SemiBold"/>
                    <a:sym typeface="Raleway SemiBold"/>
                  </a:rPr>
                  <a:t>Chart Placeholder (Bar or Pie Chart)</a:t>
                </a:r>
                <a:endParaRPr sz="1600">
                  <a:solidFill>
                    <a:srgbClr val="092229"/>
                  </a:solidFill>
                  <a:latin typeface="Raleway SemiBold"/>
                  <a:ea typeface="Raleway SemiBold"/>
                  <a:cs typeface="Raleway SemiBold"/>
                  <a:sym typeface="Raleway SemiBold"/>
                </a:endParaRPr>
              </a:p>
            </p:txBody>
          </p:sp>
          <p:sp>
            <p:nvSpPr>
              <p:cNvPr id="350" name="Google Shape;350;p23"/>
              <p:cNvSpPr txBox="1"/>
              <p:nvPr/>
            </p:nvSpPr>
            <p:spPr>
              <a:xfrm>
                <a:off x="4000139" y="2335583"/>
                <a:ext cx="4426800" cy="7311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Insert a bar or pie chart here to visualize your holiday expenses. Include </a:t>
                </a:r>
                <a:endParaRPr sz="1000">
                  <a:solidFill>
                    <a:srgbClr val="092229"/>
                  </a:solidFill>
                  <a:latin typeface="Raleway"/>
                  <a:ea typeface="Raleway"/>
                  <a:cs typeface="Raleway"/>
                  <a:sym typeface="Raleway"/>
                </a:endParaRPr>
              </a:p>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categories like Gifts, Travel, Food, Decorations, and Charitable Donations. </a:t>
                </a:r>
                <a:endParaRPr sz="1000">
                  <a:solidFill>
                    <a:srgbClr val="092229"/>
                  </a:solidFill>
                  <a:latin typeface="Raleway"/>
                  <a:ea typeface="Raleway"/>
                  <a:cs typeface="Raleway"/>
                  <a:sym typeface="Raleway"/>
                </a:endParaRPr>
              </a:p>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This helps to see where most of the budget is allocated and identify </a:t>
                </a:r>
                <a:endParaRPr sz="1000">
                  <a:solidFill>
                    <a:srgbClr val="092229"/>
                  </a:solidFill>
                  <a:latin typeface="Raleway"/>
                  <a:ea typeface="Raleway"/>
                  <a:cs typeface="Raleway"/>
                  <a:sym typeface="Raleway"/>
                </a:endParaRPr>
              </a:p>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areas to optimize.</a:t>
                </a:r>
                <a:endParaRPr sz="1000">
                  <a:solidFill>
                    <a:srgbClr val="092229"/>
                  </a:solidFill>
                  <a:latin typeface="Raleway"/>
                  <a:ea typeface="Raleway"/>
                  <a:cs typeface="Raleway"/>
                  <a:sym typeface="Raleway"/>
                </a:endParaRPr>
              </a:p>
            </p:txBody>
          </p:sp>
        </p:grpSp>
        <p:grpSp>
          <p:nvGrpSpPr>
            <p:cNvPr id="351" name="Google Shape;351;p23"/>
            <p:cNvGrpSpPr/>
            <p:nvPr/>
          </p:nvGrpSpPr>
          <p:grpSpPr>
            <a:xfrm>
              <a:off x="4000150" y="3323325"/>
              <a:ext cx="4542873" cy="734900"/>
              <a:chOff x="4000150" y="3323325"/>
              <a:chExt cx="4542873" cy="734900"/>
            </a:xfrm>
          </p:grpSpPr>
          <p:grpSp>
            <p:nvGrpSpPr>
              <p:cNvPr id="352" name="Google Shape;352;p23"/>
              <p:cNvGrpSpPr/>
              <p:nvPr/>
            </p:nvGrpSpPr>
            <p:grpSpPr>
              <a:xfrm>
                <a:off x="4000150" y="3323325"/>
                <a:ext cx="1560275" cy="397200"/>
                <a:chOff x="4000150" y="3323325"/>
                <a:chExt cx="1560275" cy="397200"/>
              </a:xfrm>
            </p:grpSpPr>
            <p:sp>
              <p:nvSpPr>
                <p:cNvPr id="353" name="Google Shape;353;p23"/>
                <p:cNvSpPr txBox="1"/>
                <p:nvPr/>
              </p:nvSpPr>
              <p:spPr>
                <a:xfrm>
                  <a:off x="4225425" y="3323325"/>
                  <a:ext cx="1335000" cy="39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b="1" lang="uk" sz="1200">
                      <a:solidFill>
                        <a:srgbClr val="092229"/>
                      </a:solidFill>
                      <a:latin typeface="Raleway"/>
                      <a:ea typeface="Raleway"/>
                      <a:cs typeface="Raleway"/>
                      <a:sym typeface="Raleway"/>
                    </a:rPr>
                    <a:t>30% Charitable </a:t>
                  </a:r>
                  <a:endParaRPr b="1" sz="1200">
                    <a:solidFill>
                      <a:srgbClr val="092229"/>
                    </a:solidFill>
                    <a:latin typeface="Raleway"/>
                    <a:ea typeface="Raleway"/>
                    <a:cs typeface="Raleway"/>
                    <a:sym typeface="Raleway"/>
                  </a:endParaRPr>
                </a:p>
                <a:p>
                  <a:pPr indent="0" lvl="0" marL="0" rtl="0" algn="l">
                    <a:lnSpc>
                      <a:spcPct val="115000"/>
                    </a:lnSpc>
                    <a:spcBef>
                      <a:spcPts val="0"/>
                    </a:spcBef>
                    <a:spcAft>
                      <a:spcPts val="0"/>
                    </a:spcAft>
                    <a:buNone/>
                  </a:pPr>
                  <a:r>
                    <a:rPr b="1" lang="uk" sz="1200">
                      <a:solidFill>
                        <a:srgbClr val="092229"/>
                      </a:solidFill>
                      <a:latin typeface="Raleway"/>
                      <a:ea typeface="Raleway"/>
                      <a:cs typeface="Raleway"/>
                      <a:sym typeface="Raleway"/>
                    </a:rPr>
                    <a:t>Donations</a:t>
                  </a:r>
                  <a:endParaRPr b="1" sz="1200">
                    <a:solidFill>
                      <a:srgbClr val="092229"/>
                    </a:solidFill>
                    <a:latin typeface="Raleway"/>
                    <a:ea typeface="Raleway"/>
                    <a:cs typeface="Raleway"/>
                    <a:sym typeface="Raleway"/>
                  </a:endParaRPr>
                </a:p>
              </p:txBody>
            </p:sp>
            <p:sp>
              <p:nvSpPr>
                <p:cNvPr id="354" name="Google Shape;354;p23"/>
                <p:cNvSpPr/>
                <p:nvPr/>
              </p:nvSpPr>
              <p:spPr>
                <a:xfrm>
                  <a:off x="4000150" y="3356300"/>
                  <a:ext cx="156900" cy="156900"/>
                </a:xfrm>
                <a:prstGeom prst="ellipse">
                  <a:avLst/>
                </a:prstGeom>
                <a:solidFill>
                  <a:srgbClr val="41676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55" name="Google Shape;355;p23"/>
              <p:cNvGrpSpPr/>
              <p:nvPr/>
            </p:nvGrpSpPr>
            <p:grpSpPr>
              <a:xfrm>
                <a:off x="5639963" y="3323325"/>
                <a:ext cx="1135466" cy="189875"/>
                <a:chOff x="4000150" y="3323325"/>
                <a:chExt cx="1135466" cy="189875"/>
              </a:xfrm>
            </p:grpSpPr>
            <p:sp>
              <p:nvSpPr>
                <p:cNvPr id="356" name="Google Shape;356;p23"/>
                <p:cNvSpPr txBox="1"/>
                <p:nvPr/>
              </p:nvSpPr>
              <p:spPr>
                <a:xfrm>
                  <a:off x="4225416" y="3323325"/>
                  <a:ext cx="910200" cy="18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uk" sz="1200">
                      <a:solidFill>
                        <a:srgbClr val="092229"/>
                      </a:solidFill>
                      <a:latin typeface="Raleway"/>
                      <a:ea typeface="Raleway"/>
                      <a:cs typeface="Raleway"/>
                      <a:sym typeface="Raleway"/>
                    </a:rPr>
                    <a:t>25% Gifts</a:t>
                  </a:r>
                  <a:endParaRPr b="1" sz="1200">
                    <a:solidFill>
                      <a:srgbClr val="092229"/>
                    </a:solidFill>
                    <a:latin typeface="Raleway"/>
                    <a:ea typeface="Raleway"/>
                    <a:cs typeface="Raleway"/>
                    <a:sym typeface="Raleway"/>
                  </a:endParaRPr>
                </a:p>
              </p:txBody>
            </p:sp>
            <p:sp>
              <p:nvSpPr>
                <p:cNvPr id="357" name="Google Shape;357;p23"/>
                <p:cNvSpPr/>
                <p:nvPr/>
              </p:nvSpPr>
              <p:spPr>
                <a:xfrm>
                  <a:off x="4000150" y="3356300"/>
                  <a:ext cx="156900" cy="156900"/>
                </a:xfrm>
                <a:prstGeom prst="ellipse">
                  <a:avLst/>
                </a:prstGeom>
                <a:solidFill>
                  <a:srgbClr val="F0492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58" name="Google Shape;358;p23"/>
              <p:cNvGrpSpPr/>
              <p:nvPr/>
            </p:nvGrpSpPr>
            <p:grpSpPr>
              <a:xfrm>
                <a:off x="6831863" y="3323325"/>
                <a:ext cx="1711160" cy="189875"/>
                <a:chOff x="4000150" y="3323325"/>
                <a:chExt cx="1711160" cy="189875"/>
              </a:xfrm>
            </p:grpSpPr>
            <p:sp>
              <p:nvSpPr>
                <p:cNvPr id="359" name="Google Shape;359;p23"/>
                <p:cNvSpPr txBox="1"/>
                <p:nvPr/>
              </p:nvSpPr>
              <p:spPr>
                <a:xfrm>
                  <a:off x="4225410" y="3323325"/>
                  <a:ext cx="1485900" cy="18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uk" sz="1200">
                      <a:solidFill>
                        <a:srgbClr val="092229"/>
                      </a:solidFill>
                      <a:latin typeface="Raleway"/>
                      <a:ea typeface="Raleway"/>
                      <a:cs typeface="Raleway"/>
                      <a:sym typeface="Raleway"/>
                    </a:rPr>
                    <a:t>20% Decorations</a:t>
                  </a:r>
                  <a:endParaRPr b="1" sz="1200">
                    <a:solidFill>
                      <a:srgbClr val="092229"/>
                    </a:solidFill>
                    <a:latin typeface="Raleway"/>
                    <a:ea typeface="Raleway"/>
                    <a:cs typeface="Raleway"/>
                    <a:sym typeface="Raleway"/>
                  </a:endParaRPr>
                </a:p>
              </p:txBody>
            </p:sp>
            <p:sp>
              <p:nvSpPr>
                <p:cNvPr id="360" name="Google Shape;360;p23"/>
                <p:cNvSpPr/>
                <p:nvPr/>
              </p:nvSpPr>
              <p:spPr>
                <a:xfrm>
                  <a:off x="4000150" y="3356300"/>
                  <a:ext cx="156900" cy="156900"/>
                </a:xfrm>
                <a:prstGeom prst="ellipse">
                  <a:avLst/>
                </a:prstGeom>
                <a:solidFill>
                  <a:srgbClr val="5FB3A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61" name="Google Shape;361;p23"/>
              <p:cNvGrpSpPr/>
              <p:nvPr/>
            </p:nvGrpSpPr>
            <p:grpSpPr>
              <a:xfrm>
                <a:off x="4000150" y="3868350"/>
                <a:ext cx="1560275" cy="189875"/>
                <a:chOff x="4000150" y="3323325"/>
                <a:chExt cx="1560275" cy="189875"/>
              </a:xfrm>
            </p:grpSpPr>
            <p:sp>
              <p:nvSpPr>
                <p:cNvPr id="362" name="Google Shape;362;p23"/>
                <p:cNvSpPr txBox="1"/>
                <p:nvPr/>
              </p:nvSpPr>
              <p:spPr>
                <a:xfrm>
                  <a:off x="4225425" y="3323325"/>
                  <a:ext cx="1335000" cy="18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uk" sz="1200">
                      <a:solidFill>
                        <a:srgbClr val="092229"/>
                      </a:solidFill>
                      <a:latin typeface="Raleway"/>
                      <a:ea typeface="Raleway"/>
                      <a:cs typeface="Raleway"/>
                      <a:sym typeface="Raleway"/>
                    </a:rPr>
                    <a:t>15% Travel</a:t>
                  </a:r>
                  <a:endParaRPr b="1" sz="1200">
                    <a:solidFill>
                      <a:srgbClr val="092229"/>
                    </a:solidFill>
                    <a:latin typeface="Raleway"/>
                    <a:ea typeface="Raleway"/>
                    <a:cs typeface="Raleway"/>
                    <a:sym typeface="Raleway"/>
                  </a:endParaRPr>
                </a:p>
              </p:txBody>
            </p:sp>
            <p:sp>
              <p:nvSpPr>
                <p:cNvPr id="363" name="Google Shape;363;p23"/>
                <p:cNvSpPr/>
                <p:nvPr/>
              </p:nvSpPr>
              <p:spPr>
                <a:xfrm>
                  <a:off x="4000150" y="3356300"/>
                  <a:ext cx="156900" cy="156900"/>
                </a:xfrm>
                <a:prstGeom prst="ellipse">
                  <a:avLst/>
                </a:prstGeom>
                <a:solidFill>
                  <a:srgbClr val="B1DD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364" name="Google Shape;364;p23"/>
              <p:cNvGrpSpPr/>
              <p:nvPr/>
            </p:nvGrpSpPr>
            <p:grpSpPr>
              <a:xfrm>
                <a:off x="5639963" y="3868350"/>
                <a:ext cx="1135466" cy="189875"/>
                <a:chOff x="4000150" y="3323325"/>
                <a:chExt cx="1135466" cy="189875"/>
              </a:xfrm>
            </p:grpSpPr>
            <p:sp>
              <p:nvSpPr>
                <p:cNvPr id="365" name="Google Shape;365;p23"/>
                <p:cNvSpPr txBox="1"/>
                <p:nvPr/>
              </p:nvSpPr>
              <p:spPr>
                <a:xfrm>
                  <a:off x="4225416" y="3323325"/>
                  <a:ext cx="910200" cy="184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uk" sz="1200">
                      <a:solidFill>
                        <a:srgbClr val="092229"/>
                      </a:solidFill>
                      <a:latin typeface="Raleway"/>
                      <a:ea typeface="Raleway"/>
                      <a:cs typeface="Raleway"/>
                      <a:sym typeface="Raleway"/>
                    </a:rPr>
                    <a:t>10% Food</a:t>
                  </a:r>
                  <a:endParaRPr b="1" sz="1200">
                    <a:solidFill>
                      <a:srgbClr val="092229"/>
                    </a:solidFill>
                    <a:latin typeface="Raleway"/>
                    <a:ea typeface="Raleway"/>
                    <a:cs typeface="Raleway"/>
                    <a:sym typeface="Raleway"/>
                  </a:endParaRPr>
                </a:p>
              </p:txBody>
            </p:sp>
            <p:sp>
              <p:nvSpPr>
                <p:cNvPr id="366" name="Google Shape;366;p23"/>
                <p:cNvSpPr/>
                <p:nvPr/>
              </p:nvSpPr>
              <p:spPr>
                <a:xfrm>
                  <a:off x="4000150" y="3356300"/>
                  <a:ext cx="156900" cy="156900"/>
                </a:xfrm>
                <a:prstGeom prst="ellipse">
                  <a:avLst/>
                </a:prstGeom>
                <a:solidFill>
                  <a:srgbClr val="B150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
        <p:nvSpPr>
          <p:cNvPr id="367" name="Google Shape;367;p23"/>
          <p:cNvSpPr/>
          <p:nvPr/>
        </p:nvSpPr>
        <p:spPr>
          <a:xfrm rot="10800000">
            <a:off x="500750" y="1099013"/>
            <a:ext cx="3049800" cy="3049800"/>
          </a:xfrm>
          <a:prstGeom prst="pie">
            <a:avLst>
              <a:gd fmla="val 10854671" name="adj1"/>
              <a:gd fmla="val 3360666" name="adj2"/>
            </a:avLst>
          </a:prstGeom>
          <a:solidFill>
            <a:srgbClr val="5FB3A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8" name="Google Shape;368;p23"/>
          <p:cNvSpPr/>
          <p:nvPr/>
        </p:nvSpPr>
        <p:spPr>
          <a:xfrm rot="10800000">
            <a:off x="500750" y="1099013"/>
            <a:ext cx="3049800" cy="3049800"/>
          </a:xfrm>
          <a:prstGeom prst="pie">
            <a:avLst>
              <a:gd fmla="val 10854671" name="adj1"/>
              <a:gd fmla="val 12937" name="adj2"/>
            </a:avLst>
          </a:prstGeom>
          <a:solidFill>
            <a:srgbClr val="B1DD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23"/>
          <p:cNvSpPr/>
          <p:nvPr/>
        </p:nvSpPr>
        <p:spPr>
          <a:xfrm>
            <a:off x="548375" y="994695"/>
            <a:ext cx="3049800" cy="3049800"/>
          </a:xfrm>
          <a:prstGeom prst="pie">
            <a:avLst>
              <a:gd fmla="val 14211224" name="adj1"/>
              <a:gd fmla="val 11862" name="adj2"/>
            </a:avLst>
          </a:prstGeom>
          <a:solidFill>
            <a:srgbClr val="416761"/>
          </a:solidFill>
          <a:ln>
            <a:noFill/>
          </a:ln>
          <a:effectLst>
            <a:outerShdw blurRad="114300" rotWithShape="0" algn="bl" dir="5400000" dist="47625">
              <a:srgbClr val="000000">
                <a:alpha val="3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0" name="Google Shape;370;p23"/>
          <p:cNvSpPr/>
          <p:nvPr/>
        </p:nvSpPr>
        <p:spPr>
          <a:xfrm rot="10800000">
            <a:off x="500750" y="1099013"/>
            <a:ext cx="3049800" cy="3049800"/>
          </a:xfrm>
          <a:prstGeom prst="pie">
            <a:avLst>
              <a:gd fmla="val 10854671" name="adj1"/>
              <a:gd fmla="val 18954496" name="adj2"/>
            </a:avLst>
          </a:prstGeom>
          <a:solidFill>
            <a:srgbClr val="B1503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 name="Google Shape;371;p23"/>
          <p:cNvSpPr/>
          <p:nvPr/>
        </p:nvSpPr>
        <p:spPr>
          <a:xfrm rot="10800000">
            <a:off x="500750" y="1099013"/>
            <a:ext cx="3049800" cy="3049800"/>
          </a:xfrm>
          <a:prstGeom prst="pie">
            <a:avLst>
              <a:gd fmla="val 10854671" name="adj1"/>
              <a:gd fmla="val 16145629" name="adj2"/>
            </a:avLst>
          </a:prstGeom>
          <a:solidFill>
            <a:srgbClr val="F0492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2" name="Google Shape;372;p23"/>
          <p:cNvSpPr txBox="1"/>
          <p:nvPr/>
        </p:nvSpPr>
        <p:spPr>
          <a:xfrm>
            <a:off x="1959059" y="1580848"/>
            <a:ext cx="10836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000">
                <a:solidFill>
                  <a:schemeClr val="lt1"/>
                </a:solidFill>
                <a:latin typeface="Raleway"/>
                <a:ea typeface="Raleway"/>
                <a:cs typeface="Raleway"/>
                <a:sym typeface="Raleway"/>
              </a:rPr>
              <a:t>30%</a:t>
            </a:r>
            <a:endParaRPr b="1" sz="3000">
              <a:solidFill>
                <a:schemeClr val="lt1"/>
              </a:solidFill>
              <a:latin typeface="Raleway"/>
              <a:ea typeface="Raleway"/>
              <a:cs typeface="Raleway"/>
              <a:sym typeface="Raleway"/>
            </a:endParaRPr>
          </a:p>
        </p:txBody>
      </p:sp>
      <p:sp>
        <p:nvSpPr>
          <p:cNvPr id="373" name="Google Shape;373;p23"/>
          <p:cNvSpPr txBox="1"/>
          <p:nvPr/>
        </p:nvSpPr>
        <p:spPr>
          <a:xfrm>
            <a:off x="2203984" y="2975573"/>
            <a:ext cx="1083600" cy="461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000">
                <a:solidFill>
                  <a:schemeClr val="lt1"/>
                </a:solidFill>
                <a:latin typeface="Raleway"/>
                <a:ea typeface="Raleway"/>
                <a:cs typeface="Raleway"/>
                <a:sym typeface="Raleway"/>
              </a:rPr>
              <a:t>25</a:t>
            </a:r>
            <a:r>
              <a:rPr b="1" lang="uk" sz="3000">
                <a:solidFill>
                  <a:schemeClr val="lt1"/>
                </a:solidFill>
                <a:latin typeface="Raleway"/>
                <a:ea typeface="Raleway"/>
                <a:cs typeface="Raleway"/>
                <a:sym typeface="Raleway"/>
              </a:rPr>
              <a:t>%</a:t>
            </a:r>
            <a:endParaRPr b="1" sz="3000">
              <a:solidFill>
                <a:schemeClr val="lt1"/>
              </a:solidFill>
              <a:latin typeface="Raleway"/>
              <a:ea typeface="Raleway"/>
              <a:cs typeface="Raleway"/>
              <a:sym typeface="Raleway"/>
            </a:endParaRPr>
          </a:p>
        </p:txBody>
      </p:sp>
      <p:sp>
        <p:nvSpPr>
          <p:cNvPr id="374" name="Google Shape;374;p23"/>
          <p:cNvSpPr txBox="1"/>
          <p:nvPr/>
        </p:nvSpPr>
        <p:spPr>
          <a:xfrm>
            <a:off x="1174853" y="3485763"/>
            <a:ext cx="7842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400">
                <a:solidFill>
                  <a:schemeClr val="lt1"/>
                </a:solidFill>
                <a:latin typeface="Raleway"/>
                <a:ea typeface="Raleway"/>
                <a:cs typeface="Raleway"/>
                <a:sym typeface="Raleway"/>
              </a:rPr>
              <a:t>10</a:t>
            </a:r>
            <a:r>
              <a:rPr b="1" lang="uk" sz="2400">
                <a:solidFill>
                  <a:schemeClr val="lt1"/>
                </a:solidFill>
                <a:latin typeface="Raleway"/>
                <a:ea typeface="Raleway"/>
                <a:cs typeface="Raleway"/>
                <a:sym typeface="Raleway"/>
              </a:rPr>
              <a:t>%</a:t>
            </a:r>
            <a:endParaRPr b="1" sz="2400">
              <a:solidFill>
                <a:schemeClr val="lt1"/>
              </a:solidFill>
              <a:latin typeface="Raleway"/>
              <a:ea typeface="Raleway"/>
              <a:cs typeface="Raleway"/>
              <a:sym typeface="Raleway"/>
            </a:endParaRPr>
          </a:p>
        </p:txBody>
      </p:sp>
      <p:sp>
        <p:nvSpPr>
          <p:cNvPr id="375" name="Google Shape;375;p23"/>
          <p:cNvSpPr txBox="1"/>
          <p:nvPr/>
        </p:nvSpPr>
        <p:spPr>
          <a:xfrm>
            <a:off x="606359" y="2063923"/>
            <a:ext cx="10836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400">
                <a:solidFill>
                  <a:schemeClr val="lt1"/>
                </a:solidFill>
                <a:latin typeface="Raleway"/>
                <a:ea typeface="Raleway"/>
                <a:cs typeface="Raleway"/>
                <a:sym typeface="Raleway"/>
              </a:rPr>
              <a:t>2</a:t>
            </a:r>
            <a:r>
              <a:rPr b="1" lang="uk" sz="2400">
                <a:solidFill>
                  <a:schemeClr val="lt1"/>
                </a:solidFill>
                <a:latin typeface="Raleway"/>
                <a:ea typeface="Raleway"/>
                <a:cs typeface="Raleway"/>
                <a:sym typeface="Raleway"/>
              </a:rPr>
              <a:t>0%</a:t>
            </a:r>
            <a:endParaRPr b="1" sz="2400">
              <a:solidFill>
                <a:schemeClr val="lt1"/>
              </a:solidFill>
              <a:latin typeface="Raleway"/>
              <a:ea typeface="Raleway"/>
              <a:cs typeface="Raleway"/>
              <a:sym typeface="Raleway"/>
            </a:endParaRPr>
          </a:p>
        </p:txBody>
      </p:sp>
      <p:sp>
        <p:nvSpPr>
          <p:cNvPr id="376" name="Google Shape;376;p23"/>
          <p:cNvSpPr txBox="1"/>
          <p:nvPr/>
        </p:nvSpPr>
        <p:spPr>
          <a:xfrm>
            <a:off x="500759" y="2774848"/>
            <a:ext cx="1083600" cy="3693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2400">
                <a:solidFill>
                  <a:schemeClr val="lt1"/>
                </a:solidFill>
                <a:latin typeface="Raleway"/>
                <a:ea typeface="Raleway"/>
                <a:cs typeface="Raleway"/>
                <a:sym typeface="Raleway"/>
              </a:rPr>
              <a:t>15</a:t>
            </a:r>
            <a:r>
              <a:rPr b="1" lang="uk" sz="2400">
                <a:solidFill>
                  <a:schemeClr val="lt1"/>
                </a:solidFill>
                <a:latin typeface="Raleway"/>
                <a:ea typeface="Raleway"/>
                <a:cs typeface="Raleway"/>
                <a:sym typeface="Raleway"/>
              </a:rPr>
              <a:t>%</a:t>
            </a:r>
            <a:endParaRPr b="1" sz="2400">
              <a:solidFill>
                <a:schemeClr val="lt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grpSp>
        <p:nvGrpSpPr>
          <p:cNvPr id="381" name="Google Shape;381;p24"/>
          <p:cNvGrpSpPr/>
          <p:nvPr/>
        </p:nvGrpSpPr>
        <p:grpSpPr>
          <a:xfrm>
            <a:off x="-1" y="62507"/>
            <a:ext cx="9195652" cy="5043992"/>
            <a:chOff x="-1" y="62507"/>
            <a:chExt cx="9195652" cy="5043992"/>
          </a:xfrm>
        </p:grpSpPr>
        <p:pic>
          <p:nvPicPr>
            <p:cNvPr id="382" name="Google Shape;382;p24"/>
            <p:cNvPicPr preferRelativeResize="0"/>
            <p:nvPr/>
          </p:nvPicPr>
          <p:blipFill>
            <a:blip r:embed="rId3">
              <a:alphaModFix amt="30000"/>
            </a:blip>
            <a:stretch>
              <a:fillRect/>
            </a:stretch>
          </p:blipFill>
          <p:spPr>
            <a:xfrm>
              <a:off x="-1" y="62507"/>
              <a:ext cx="9144003" cy="5018486"/>
            </a:xfrm>
            <a:prstGeom prst="rect">
              <a:avLst/>
            </a:prstGeom>
            <a:noFill/>
            <a:ln>
              <a:noFill/>
            </a:ln>
          </p:spPr>
        </p:pic>
        <p:pic>
          <p:nvPicPr>
            <p:cNvPr id="383" name="Google Shape;383;p24"/>
            <p:cNvPicPr preferRelativeResize="0"/>
            <p:nvPr/>
          </p:nvPicPr>
          <p:blipFill>
            <a:blip r:embed="rId4">
              <a:alphaModFix/>
            </a:blip>
            <a:stretch>
              <a:fillRect/>
            </a:stretch>
          </p:blipFill>
          <p:spPr>
            <a:xfrm rot="1811459">
              <a:off x="159168" y="4310705"/>
              <a:ext cx="1201566" cy="529589"/>
            </a:xfrm>
            <a:prstGeom prst="rect">
              <a:avLst/>
            </a:prstGeom>
            <a:noFill/>
            <a:ln>
              <a:noFill/>
            </a:ln>
          </p:spPr>
        </p:pic>
        <p:pic>
          <p:nvPicPr>
            <p:cNvPr id="384" name="Google Shape;384;p24"/>
            <p:cNvPicPr preferRelativeResize="0"/>
            <p:nvPr/>
          </p:nvPicPr>
          <p:blipFill>
            <a:blip r:embed="rId4">
              <a:alphaModFix/>
            </a:blip>
            <a:stretch>
              <a:fillRect/>
            </a:stretch>
          </p:blipFill>
          <p:spPr>
            <a:xfrm flipH="1" rot="-1811459">
              <a:off x="7942418" y="4310705"/>
              <a:ext cx="1201566" cy="529589"/>
            </a:xfrm>
            <a:prstGeom prst="rect">
              <a:avLst/>
            </a:prstGeom>
            <a:noFill/>
            <a:ln>
              <a:noFill/>
            </a:ln>
          </p:spPr>
        </p:pic>
      </p:grpSp>
      <p:grpSp>
        <p:nvGrpSpPr>
          <p:cNvPr id="385" name="Google Shape;385;p24"/>
          <p:cNvGrpSpPr/>
          <p:nvPr/>
        </p:nvGrpSpPr>
        <p:grpSpPr>
          <a:xfrm>
            <a:off x="1958425" y="1471125"/>
            <a:ext cx="5227151" cy="2976750"/>
            <a:chOff x="1958425" y="1471125"/>
            <a:chExt cx="5227151" cy="2976750"/>
          </a:xfrm>
        </p:grpSpPr>
        <p:pic>
          <p:nvPicPr>
            <p:cNvPr id="386" name="Google Shape;386;p24"/>
            <p:cNvPicPr preferRelativeResize="0"/>
            <p:nvPr/>
          </p:nvPicPr>
          <p:blipFill>
            <a:blip r:embed="rId5">
              <a:alphaModFix/>
            </a:blip>
            <a:stretch>
              <a:fillRect/>
            </a:stretch>
          </p:blipFill>
          <p:spPr>
            <a:xfrm>
              <a:off x="1958425" y="1471125"/>
              <a:ext cx="5227151" cy="2976750"/>
            </a:xfrm>
            <a:prstGeom prst="rect">
              <a:avLst/>
            </a:prstGeom>
            <a:noFill/>
            <a:ln>
              <a:noFill/>
            </a:ln>
          </p:spPr>
        </p:pic>
        <p:sp>
          <p:nvSpPr>
            <p:cNvPr id="387" name="Google Shape;387;p24"/>
            <p:cNvSpPr/>
            <p:nvPr/>
          </p:nvSpPr>
          <p:spPr>
            <a:xfrm>
              <a:off x="2647850" y="2212075"/>
              <a:ext cx="139800" cy="139800"/>
            </a:xfrm>
            <a:prstGeom prst="ellipse">
              <a:avLst/>
            </a:prstGeom>
            <a:solidFill>
              <a:srgbClr val="2A695D"/>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8" name="Google Shape;388;p24"/>
            <p:cNvSpPr/>
            <p:nvPr/>
          </p:nvSpPr>
          <p:spPr>
            <a:xfrm>
              <a:off x="2787638" y="2596875"/>
              <a:ext cx="139800" cy="139800"/>
            </a:xfrm>
            <a:prstGeom prst="ellipse">
              <a:avLst/>
            </a:prstGeom>
            <a:solidFill>
              <a:srgbClr val="B1503B"/>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9" name="Google Shape;389;p24"/>
            <p:cNvSpPr/>
            <p:nvPr/>
          </p:nvSpPr>
          <p:spPr>
            <a:xfrm>
              <a:off x="3299114" y="3365450"/>
              <a:ext cx="139800" cy="139800"/>
            </a:xfrm>
            <a:prstGeom prst="ellipse">
              <a:avLst/>
            </a:prstGeom>
            <a:solidFill>
              <a:srgbClr val="5FB3A6"/>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0" name="Google Shape;390;p24"/>
            <p:cNvSpPr/>
            <p:nvPr/>
          </p:nvSpPr>
          <p:spPr>
            <a:xfrm>
              <a:off x="4711625" y="2307625"/>
              <a:ext cx="139800" cy="139800"/>
            </a:xfrm>
            <a:prstGeom prst="ellipse">
              <a:avLst/>
            </a:prstGeom>
            <a:solidFill>
              <a:srgbClr val="A93E30"/>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1" name="Google Shape;391;p24"/>
            <p:cNvSpPr/>
            <p:nvPr/>
          </p:nvSpPr>
          <p:spPr>
            <a:xfrm>
              <a:off x="5988425" y="2649300"/>
              <a:ext cx="139800" cy="139800"/>
            </a:xfrm>
            <a:prstGeom prst="ellipse">
              <a:avLst/>
            </a:prstGeom>
            <a:solidFill>
              <a:srgbClr val="B1DDCD"/>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2" name="Google Shape;392;p24"/>
            <p:cNvSpPr/>
            <p:nvPr/>
          </p:nvSpPr>
          <p:spPr>
            <a:xfrm>
              <a:off x="6306575" y="3787250"/>
              <a:ext cx="139800" cy="139800"/>
            </a:xfrm>
            <a:prstGeom prst="ellipse">
              <a:avLst/>
            </a:prstGeom>
            <a:solidFill>
              <a:srgbClr val="F04927"/>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93" name="Google Shape;393;p24"/>
          <p:cNvSpPr txBox="1"/>
          <p:nvPr/>
        </p:nvSpPr>
        <p:spPr>
          <a:xfrm>
            <a:off x="1362549" y="352186"/>
            <a:ext cx="6418800" cy="661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300">
                <a:solidFill>
                  <a:srgbClr val="F04927"/>
                </a:solidFill>
                <a:latin typeface="Great Vibes"/>
                <a:ea typeface="Great Vibes"/>
                <a:cs typeface="Great Vibes"/>
                <a:sym typeface="Great Vibes"/>
              </a:rPr>
              <a:t>Christmas Around the World</a:t>
            </a:r>
            <a:endParaRPr sz="4300">
              <a:solidFill>
                <a:srgbClr val="F04927"/>
              </a:solidFill>
              <a:latin typeface="Great Vibes"/>
              <a:ea typeface="Great Vibes"/>
              <a:cs typeface="Great Vibes"/>
              <a:sym typeface="Great Vibes"/>
            </a:endParaRPr>
          </a:p>
        </p:txBody>
      </p:sp>
      <p:grpSp>
        <p:nvGrpSpPr>
          <p:cNvPr id="394" name="Google Shape;394;p24"/>
          <p:cNvGrpSpPr/>
          <p:nvPr/>
        </p:nvGrpSpPr>
        <p:grpSpPr>
          <a:xfrm>
            <a:off x="321200" y="1274600"/>
            <a:ext cx="8328800" cy="3298399"/>
            <a:chOff x="321200" y="1274600"/>
            <a:chExt cx="8328800" cy="3298399"/>
          </a:xfrm>
        </p:grpSpPr>
        <p:grpSp>
          <p:nvGrpSpPr>
            <p:cNvPr id="395" name="Google Shape;395;p24"/>
            <p:cNvGrpSpPr/>
            <p:nvPr/>
          </p:nvGrpSpPr>
          <p:grpSpPr>
            <a:xfrm>
              <a:off x="1342164" y="3621900"/>
              <a:ext cx="1718400" cy="470499"/>
              <a:chOff x="321200" y="1375650"/>
              <a:chExt cx="1718400" cy="470499"/>
            </a:xfrm>
          </p:grpSpPr>
          <p:grpSp>
            <p:nvGrpSpPr>
              <p:cNvPr id="396" name="Google Shape;396;p24"/>
              <p:cNvGrpSpPr/>
              <p:nvPr/>
            </p:nvGrpSpPr>
            <p:grpSpPr>
              <a:xfrm>
                <a:off x="321200" y="1530800"/>
                <a:ext cx="1718400" cy="315349"/>
                <a:chOff x="321200" y="1530800"/>
                <a:chExt cx="1718400" cy="315349"/>
              </a:xfrm>
            </p:grpSpPr>
            <p:sp>
              <p:nvSpPr>
                <p:cNvPr id="397" name="Google Shape;397;p24"/>
                <p:cNvSpPr txBox="1"/>
                <p:nvPr/>
              </p:nvSpPr>
              <p:spPr>
                <a:xfrm>
                  <a:off x="417835" y="1530800"/>
                  <a:ext cx="15252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092229"/>
                      </a:solidFill>
                      <a:latin typeface="Raleway"/>
                      <a:ea typeface="Raleway"/>
                      <a:cs typeface="Raleway"/>
                      <a:sym typeface="Raleway"/>
                    </a:rPr>
                    <a:t>Country Name 3</a:t>
                  </a:r>
                  <a:endParaRPr b="1" sz="1300">
                    <a:solidFill>
                      <a:srgbClr val="092229"/>
                    </a:solidFill>
                    <a:latin typeface="Raleway"/>
                    <a:ea typeface="Raleway"/>
                    <a:cs typeface="Raleway"/>
                    <a:sym typeface="Raleway"/>
                  </a:endParaRPr>
                </a:p>
              </p:txBody>
            </p:sp>
            <p:sp>
              <p:nvSpPr>
                <p:cNvPr id="398" name="Google Shape;398;p24"/>
                <p:cNvSpPr txBox="1"/>
                <p:nvPr/>
              </p:nvSpPr>
              <p:spPr>
                <a:xfrm>
                  <a:off x="321200" y="1738449"/>
                  <a:ext cx="1718400" cy="1077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lang="uk" sz="700">
                      <a:solidFill>
                        <a:srgbClr val="092229"/>
                      </a:solidFill>
                      <a:latin typeface="Raleway"/>
                      <a:ea typeface="Raleway"/>
                      <a:cs typeface="Raleway"/>
                      <a:sym typeface="Raleway"/>
                    </a:rPr>
                    <a:t>Briefly describe the tradition</a:t>
                  </a:r>
                  <a:endParaRPr sz="700">
                    <a:solidFill>
                      <a:srgbClr val="092229"/>
                    </a:solidFill>
                    <a:latin typeface="Raleway"/>
                    <a:ea typeface="Raleway"/>
                    <a:cs typeface="Raleway"/>
                    <a:sym typeface="Raleway"/>
                  </a:endParaRPr>
                </a:p>
              </p:txBody>
            </p:sp>
          </p:grpSp>
          <p:sp>
            <p:nvSpPr>
              <p:cNvPr id="399" name="Google Shape;399;p24"/>
              <p:cNvSpPr/>
              <p:nvPr/>
            </p:nvSpPr>
            <p:spPr>
              <a:xfrm>
                <a:off x="1069900" y="1375650"/>
                <a:ext cx="139800" cy="139800"/>
              </a:xfrm>
              <a:prstGeom prst="ellipse">
                <a:avLst/>
              </a:prstGeom>
              <a:solidFill>
                <a:srgbClr val="5FB3A6"/>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00" name="Google Shape;400;p24"/>
            <p:cNvGrpSpPr/>
            <p:nvPr/>
          </p:nvGrpSpPr>
          <p:grpSpPr>
            <a:xfrm>
              <a:off x="321200" y="1375650"/>
              <a:ext cx="1718400" cy="470499"/>
              <a:chOff x="321200" y="1375650"/>
              <a:chExt cx="1718400" cy="470499"/>
            </a:xfrm>
          </p:grpSpPr>
          <p:grpSp>
            <p:nvGrpSpPr>
              <p:cNvPr id="401" name="Google Shape;401;p24"/>
              <p:cNvGrpSpPr/>
              <p:nvPr/>
            </p:nvGrpSpPr>
            <p:grpSpPr>
              <a:xfrm>
                <a:off x="321200" y="1530800"/>
                <a:ext cx="1718400" cy="315349"/>
                <a:chOff x="321200" y="1530800"/>
                <a:chExt cx="1718400" cy="315349"/>
              </a:xfrm>
            </p:grpSpPr>
            <p:sp>
              <p:nvSpPr>
                <p:cNvPr id="402" name="Google Shape;402;p24"/>
                <p:cNvSpPr txBox="1"/>
                <p:nvPr/>
              </p:nvSpPr>
              <p:spPr>
                <a:xfrm>
                  <a:off x="417835" y="1530800"/>
                  <a:ext cx="15252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092229"/>
                      </a:solidFill>
                      <a:latin typeface="Raleway"/>
                      <a:ea typeface="Raleway"/>
                      <a:cs typeface="Raleway"/>
                      <a:sym typeface="Raleway"/>
                    </a:rPr>
                    <a:t>Country Name 1</a:t>
                  </a:r>
                  <a:endParaRPr b="1" sz="1300">
                    <a:solidFill>
                      <a:srgbClr val="092229"/>
                    </a:solidFill>
                    <a:latin typeface="Raleway"/>
                    <a:ea typeface="Raleway"/>
                    <a:cs typeface="Raleway"/>
                    <a:sym typeface="Raleway"/>
                  </a:endParaRPr>
                </a:p>
              </p:txBody>
            </p:sp>
            <p:sp>
              <p:nvSpPr>
                <p:cNvPr id="403" name="Google Shape;403;p24"/>
                <p:cNvSpPr txBox="1"/>
                <p:nvPr/>
              </p:nvSpPr>
              <p:spPr>
                <a:xfrm>
                  <a:off x="321200" y="1738449"/>
                  <a:ext cx="1718400" cy="1077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lang="uk" sz="700">
                      <a:solidFill>
                        <a:srgbClr val="092229"/>
                      </a:solidFill>
                      <a:latin typeface="Raleway"/>
                      <a:ea typeface="Raleway"/>
                      <a:cs typeface="Raleway"/>
                      <a:sym typeface="Raleway"/>
                    </a:rPr>
                    <a:t>Briefly describe the tradition</a:t>
                  </a:r>
                  <a:endParaRPr sz="700">
                    <a:solidFill>
                      <a:srgbClr val="092229"/>
                    </a:solidFill>
                    <a:latin typeface="Raleway"/>
                    <a:ea typeface="Raleway"/>
                    <a:cs typeface="Raleway"/>
                    <a:sym typeface="Raleway"/>
                  </a:endParaRPr>
                </a:p>
              </p:txBody>
            </p:sp>
          </p:grpSp>
          <p:sp>
            <p:nvSpPr>
              <p:cNvPr id="404" name="Google Shape;404;p24"/>
              <p:cNvSpPr/>
              <p:nvPr/>
            </p:nvSpPr>
            <p:spPr>
              <a:xfrm>
                <a:off x="1069900" y="1375650"/>
                <a:ext cx="139800" cy="139800"/>
              </a:xfrm>
              <a:prstGeom prst="ellipse">
                <a:avLst/>
              </a:prstGeom>
              <a:solidFill>
                <a:srgbClr val="2A695D"/>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05" name="Google Shape;405;p24"/>
            <p:cNvGrpSpPr/>
            <p:nvPr/>
          </p:nvGrpSpPr>
          <p:grpSpPr>
            <a:xfrm>
              <a:off x="738888" y="2542075"/>
              <a:ext cx="1718400" cy="470499"/>
              <a:chOff x="321200" y="1375650"/>
              <a:chExt cx="1718400" cy="470499"/>
            </a:xfrm>
          </p:grpSpPr>
          <p:grpSp>
            <p:nvGrpSpPr>
              <p:cNvPr id="406" name="Google Shape;406;p24"/>
              <p:cNvGrpSpPr/>
              <p:nvPr/>
            </p:nvGrpSpPr>
            <p:grpSpPr>
              <a:xfrm>
                <a:off x="321200" y="1530800"/>
                <a:ext cx="1718400" cy="315349"/>
                <a:chOff x="321200" y="1530800"/>
                <a:chExt cx="1718400" cy="315349"/>
              </a:xfrm>
            </p:grpSpPr>
            <p:sp>
              <p:nvSpPr>
                <p:cNvPr id="407" name="Google Shape;407;p24"/>
                <p:cNvSpPr txBox="1"/>
                <p:nvPr/>
              </p:nvSpPr>
              <p:spPr>
                <a:xfrm>
                  <a:off x="417835" y="1530800"/>
                  <a:ext cx="15252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092229"/>
                      </a:solidFill>
                      <a:latin typeface="Raleway"/>
                      <a:ea typeface="Raleway"/>
                      <a:cs typeface="Raleway"/>
                      <a:sym typeface="Raleway"/>
                    </a:rPr>
                    <a:t>Country Name 2</a:t>
                  </a:r>
                  <a:endParaRPr b="1" sz="1300">
                    <a:solidFill>
                      <a:srgbClr val="092229"/>
                    </a:solidFill>
                    <a:latin typeface="Raleway"/>
                    <a:ea typeface="Raleway"/>
                    <a:cs typeface="Raleway"/>
                    <a:sym typeface="Raleway"/>
                  </a:endParaRPr>
                </a:p>
              </p:txBody>
            </p:sp>
            <p:sp>
              <p:nvSpPr>
                <p:cNvPr id="408" name="Google Shape;408;p24"/>
                <p:cNvSpPr txBox="1"/>
                <p:nvPr/>
              </p:nvSpPr>
              <p:spPr>
                <a:xfrm>
                  <a:off x="321200" y="1738449"/>
                  <a:ext cx="1718400" cy="1077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lang="uk" sz="700">
                      <a:solidFill>
                        <a:srgbClr val="092229"/>
                      </a:solidFill>
                      <a:latin typeface="Raleway"/>
                      <a:ea typeface="Raleway"/>
                      <a:cs typeface="Raleway"/>
                      <a:sym typeface="Raleway"/>
                    </a:rPr>
                    <a:t>Briefly describe the tradition</a:t>
                  </a:r>
                  <a:endParaRPr sz="700">
                    <a:solidFill>
                      <a:srgbClr val="092229"/>
                    </a:solidFill>
                    <a:latin typeface="Raleway"/>
                    <a:ea typeface="Raleway"/>
                    <a:cs typeface="Raleway"/>
                    <a:sym typeface="Raleway"/>
                  </a:endParaRPr>
                </a:p>
              </p:txBody>
            </p:sp>
          </p:grpSp>
          <p:sp>
            <p:nvSpPr>
              <p:cNvPr id="409" name="Google Shape;409;p24"/>
              <p:cNvSpPr/>
              <p:nvPr/>
            </p:nvSpPr>
            <p:spPr>
              <a:xfrm>
                <a:off x="1069900" y="1375650"/>
                <a:ext cx="139800" cy="139800"/>
              </a:xfrm>
              <a:prstGeom prst="ellipse">
                <a:avLst/>
              </a:prstGeom>
              <a:solidFill>
                <a:srgbClr val="B1503B"/>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10" name="Google Shape;410;p24"/>
            <p:cNvGrpSpPr/>
            <p:nvPr/>
          </p:nvGrpSpPr>
          <p:grpSpPr>
            <a:xfrm>
              <a:off x="6931600" y="1274600"/>
              <a:ext cx="1718400" cy="470499"/>
              <a:chOff x="321200" y="1375650"/>
              <a:chExt cx="1718400" cy="470499"/>
            </a:xfrm>
          </p:grpSpPr>
          <p:grpSp>
            <p:nvGrpSpPr>
              <p:cNvPr id="411" name="Google Shape;411;p24"/>
              <p:cNvGrpSpPr/>
              <p:nvPr/>
            </p:nvGrpSpPr>
            <p:grpSpPr>
              <a:xfrm>
                <a:off x="321200" y="1530800"/>
                <a:ext cx="1718400" cy="315349"/>
                <a:chOff x="321200" y="1530800"/>
                <a:chExt cx="1718400" cy="315349"/>
              </a:xfrm>
            </p:grpSpPr>
            <p:sp>
              <p:nvSpPr>
                <p:cNvPr id="412" name="Google Shape;412;p24"/>
                <p:cNvSpPr txBox="1"/>
                <p:nvPr/>
              </p:nvSpPr>
              <p:spPr>
                <a:xfrm>
                  <a:off x="417835" y="1530800"/>
                  <a:ext cx="15252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092229"/>
                      </a:solidFill>
                      <a:latin typeface="Raleway"/>
                      <a:ea typeface="Raleway"/>
                      <a:cs typeface="Raleway"/>
                      <a:sym typeface="Raleway"/>
                    </a:rPr>
                    <a:t>Country Name 4</a:t>
                  </a:r>
                  <a:endParaRPr b="1" sz="1300">
                    <a:solidFill>
                      <a:srgbClr val="092229"/>
                    </a:solidFill>
                    <a:latin typeface="Raleway"/>
                    <a:ea typeface="Raleway"/>
                    <a:cs typeface="Raleway"/>
                    <a:sym typeface="Raleway"/>
                  </a:endParaRPr>
                </a:p>
              </p:txBody>
            </p:sp>
            <p:sp>
              <p:nvSpPr>
                <p:cNvPr id="413" name="Google Shape;413;p24"/>
                <p:cNvSpPr txBox="1"/>
                <p:nvPr/>
              </p:nvSpPr>
              <p:spPr>
                <a:xfrm>
                  <a:off x="321200" y="1738449"/>
                  <a:ext cx="1718400" cy="1077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lang="uk" sz="700">
                      <a:solidFill>
                        <a:srgbClr val="092229"/>
                      </a:solidFill>
                      <a:latin typeface="Raleway"/>
                      <a:ea typeface="Raleway"/>
                      <a:cs typeface="Raleway"/>
                      <a:sym typeface="Raleway"/>
                    </a:rPr>
                    <a:t>Briefly describe the tradition</a:t>
                  </a:r>
                  <a:endParaRPr sz="700">
                    <a:solidFill>
                      <a:srgbClr val="092229"/>
                    </a:solidFill>
                    <a:latin typeface="Raleway"/>
                    <a:ea typeface="Raleway"/>
                    <a:cs typeface="Raleway"/>
                    <a:sym typeface="Raleway"/>
                  </a:endParaRPr>
                </a:p>
              </p:txBody>
            </p:sp>
          </p:grpSp>
          <p:sp>
            <p:nvSpPr>
              <p:cNvPr id="414" name="Google Shape;414;p24"/>
              <p:cNvSpPr/>
              <p:nvPr/>
            </p:nvSpPr>
            <p:spPr>
              <a:xfrm>
                <a:off x="1069900" y="1375650"/>
                <a:ext cx="139800" cy="139800"/>
              </a:xfrm>
              <a:prstGeom prst="ellipse">
                <a:avLst/>
              </a:prstGeom>
              <a:solidFill>
                <a:srgbClr val="A93E30"/>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15" name="Google Shape;415;p24"/>
            <p:cNvGrpSpPr/>
            <p:nvPr/>
          </p:nvGrpSpPr>
          <p:grpSpPr>
            <a:xfrm>
              <a:off x="6878500" y="2616700"/>
              <a:ext cx="1718400" cy="470499"/>
              <a:chOff x="321200" y="1375650"/>
              <a:chExt cx="1718400" cy="470499"/>
            </a:xfrm>
          </p:grpSpPr>
          <p:grpSp>
            <p:nvGrpSpPr>
              <p:cNvPr id="416" name="Google Shape;416;p24"/>
              <p:cNvGrpSpPr/>
              <p:nvPr/>
            </p:nvGrpSpPr>
            <p:grpSpPr>
              <a:xfrm>
                <a:off x="321200" y="1530800"/>
                <a:ext cx="1718400" cy="315349"/>
                <a:chOff x="321200" y="1530800"/>
                <a:chExt cx="1718400" cy="315349"/>
              </a:xfrm>
            </p:grpSpPr>
            <p:sp>
              <p:nvSpPr>
                <p:cNvPr id="417" name="Google Shape;417;p24"/>
                <p:cNvSpPr txBox="1"/>
                <p:nvPr/>
              </p:nvSpPr>
              <p:spPr>
                <a:xfrm>
                  <a:off x="417835" y="1530800"/>
                  <a:ext cx="15252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092229"/>
                      </a:solidFill>
                      <a:latin typeface="Raleway"/>
                      <a:ea typeface="Raleway"/>
                      <a:cs typeface="Raleway"/>
                      <a:sym typeface="Raleway"/>
                    </a:rPr>
                    <a:t>Country Name 5</a:t>
                  </a:r>
                  <a:endParaRPr b="1" sz="1300">
                    <a:solidFill>
                      <a:srgbClr val="092229"/>
                    </a:solidFill>
                    <a:latin typeface="Raleway"/>
                    <a:ea typeface="Raleway"/>
                    <a:cs typeface="Raleway"/>
                    <a:sym typeface="Raleway"/>
                  </a:endParaRPr>
                </a:p>
              </p:txBody>
            </p:sp>
            <p:sp>
              <p:nvSpPr>
                <p:cNvPr id="418" name="Google Shape;418;p24"/>
                <p:cNvSpPr txBox="1"/>
                <p:nvPr/>
              </p:nvSpPr>
              <p:spPr>
                <a:xfrm>
                  <a:off x="321200" y="1738449"/>
                  <a:ext cx="1718400" cy="1077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lang="uk" sz="700">
                      <a:solidFill>
                        <a:srgbClr val="092229"/>
                      </a:solidFill>
                      <a:latin typeface="Raleway"/>
                      <a:ea typeface="Raleway"/>
                      <a:cs typeface="Raleway"/>
                      <a:sym typeface="Raleway"/>
                    </a:rPr>
                    <a:t>Briefly describe the tradition</a:t>
                  </a:r>
                  <a:endParaRPr sz="700">
                    <a:solidFill>
                      <a:srgbClr val="092229"/>
                    </a:solidFill>
                    <a:latin typeface="Raleway"/>
                    <a:ea typeface="Raleway"/>
                    <a:cs typeface="Raleway"/>
                    <a:sym typeface="Raleway"/>
                  </a:endParaRPr>
                </a:p>
              </p:txBody>
            </p:sp>
          </p:grpSp>
          <p:sp>
            <p:nvSpPr>
              <p:cNvPr id="419" name="Google Shape;419;p24"/>
              <p:cNvSpPr/>
              <p:nvPr/>
            </p:nvSpPr>
            <p:spPr>
              <a:xfrm>
                <a:off x="1069900" y="1375650"/>
                <a:ext cx="139800" cy="139800"/>
              </a:xfrm>
              <a:prstGeom prst="ellipse">
                <a:avLst/>
              </a:prstGeom>
              <a:solidFill>
                <a:srgbClr val="B1DDCD"/>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420" name="Google Shape;420;p24"/>
            <p:cNvGrpSpPr/>
            <p:nvPr/>
          </p:nvGrpSpPr>
          <p:grpSpPr>
            <a:xfrm>
              <a:off x="4782475" y="4102500"/>
              <a:ext cx="1718400" cy="470499"/>
              <a:chOff x="321200" y="1375650"/>
              <a:chExt cx="1718400" cy="470499"/>
            </a:xfrm>
          </p:grpSpPr>
          <p:grpSp>
            <p:nvGrpSpPr>
              <p:cNvPr id="421" name="Google Shape;421;p24"/>
              <p:cNvGrpSpPr/>
              <p:nvPr/>
            </p:nvGrpSpPr>
            <p:grpSpPr>
              <a:xfrm>
                <a:off x="321200" y="1530800"/>
                <a:ext cx="1718400" cy="315349"/>
                <a:chOff x="321200" y="1530800"/>
                <a:chExt cx="1718400" cy="315349"/>
              </a:xfrm>
            </p:grpSpPr>
            <p:sp>
              <p:nvSpPr>
                <p:cNvPr id="422" name="Google Shape;422;p24"/>
                <p:cNvSpPr txBox="1"/>
                <p:nvPr/>
              </p:nvSpPr>
              <p:spPr>
                <a:xfrm>
                  <a:off x="417835" y="1530800"/>
                  <a:ext cx="15252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1300">
                      <a:solidFill>
                        <a:srgbClr val="092229"/>
                      </a:solidFill>
                      <a:latin typeface="Raleway"/>
                      <a:ea typeface="Raleway"/>
                      <a:cs typeface="Raleway"/>
                      <a:sym typeface="Raleway"/>
                    </a:rPr>
                    <a:t>Country Name 6</a:t>
                  </a:r>
                  <a:endParaRPr b="1" sz="1300">
                    <a:solidFill>
                      <a:srgbClr val="092229"/>
                    </a:solidFill>
                    <a:latin typeface="Raleway"/>
                    <a:ea typeface="Raleway"/>
                    <a:cs typeface="Raleway"/>
                    <a:sym typeface="Raleway"/>
                  </a:endParaRPr>
                </a:p>
              </p:txBody>
            </p:sp>
            <p:sp>
              <p:nvSpPr>
                <p:cNvPr id="423" name="Google Shape;423;p24"/>
                <p:cNvSpPr txBox="1"/>
                <p:nvPr/>
              </p:nvSpPr>
              <p:spPr>
                <a:xfrm>
                  <a:off x="321200" y="1738449"/>
                  <a:ext cx="1718400" cy="1077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lang="uk" sz="700">
                      <a:solidFill>
                        <a:srgbClr val="092229"/>
                      </a:solidFill>
                      <a:latin typeface="Raleway"/>
                      <a:ea typeface="Raleway"/>
                      <a:cs typeface="Raleway"/>
                      <a:sym typeface="Raleway"/>
                    </a:rPr>
                    <a:t>Briefly describe the tradition</a:t>
                  </a:r>
                  <a:endParaRPr sz="700">
                    <a:solidFill>
                      <a:srgbClr val="092229"/>
                    </a:solidFill>
                    <a:latin typeface="Raleway"/>
                    <a:ea typeface="Raleway"/>
                    <a:cs typeface="Raleway"/>
                    <a:sym typeface="Raleway"/>
                  </a:endParaRPr>
                </a:p>
              </p:txBody>
            </p:sp>
          </p:grpSp>
          <p:sp>
            <p:nvSpPr>
              <p:cNvPr id="424" name="Google Shape;424;p24"/>
              <p:cNvSpPr/>
              <p:nvPr/>
            </p:nvSpPr>
            <p:spPr>
              <a:xfrm>
                <a:off x="1069900" y="1375650"/>
                <a:ext cx="139800" cy="139800"/>
              </a:xfrm>
              <a:prstGeom prst="ellipse">
                <a:avLst/>
              </a:prstGeom>
              <a:solidFill>
                <a:srgbClr val="F04927"/>
              </a:solidFill>
              <a:ln cap="flat" cmpd="sng" w="9525">
                <a:solidFill>
                  <a:srgbClr val="263D4A"/>
                </a:solidFill>
                <a:prstDash val="solid"/>
                <a:round/>
                <a:headEnd len="sm" w="sm" type="none"/>
                <a:tailEnd len="sm" w="sm" type="none"/>
              </a:ln>
              <a:effectLst>
                <a:outerShdw blurRad="57150" rotWithShape="0" algn="bl" dir="4200000" dist="19050">
                  <a:srgbClr val="000000">
                    <a:alpha val="3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grpSp>
        <p:nvGrpSpPr>
          <p:cNvPr id="429" name="Google Shape;429;p25"/>
          <p:cNvGrpSpPr/>
          <p:nvPr/>
        </p:nvGrpSpPr>
        <p:grpSpPr>
          <a:xfrm>
            <a:off x="-2525" y="1"/>
            <a:ext cx="9149052" cy="5080995"/>
            <a:chOff x="-2525" y="1"/>
            <a:chExt cx="9149052" cy="5080995"/>
          </a:xfrm>
        </p:grpSpPr>
        <p:pic>
          <p:nvPicPr>
            <p:cNvPr id="430" name="Google Shape;430;p25"/>
            <p:cNvPicPr preferRelativeResize="0"/>
            <p:nvPr/>
          </p:nvPicPr>
          <p:blipFill>
            <a:blip r:embed="rId3">
              <a:alphaModFix amt="30000"/>
            </a:blip>
            <a:stretch>
              <a:fillRect/>
            </a:stretch>
          </p:blipFill>
          <p:spPr>
            <a:xfrm>
              <a:off x="2524" y="62510"/>
              <a:ext cx="9144003" cy="5018486"/>
            </a:xfrm>
            <a:prstGeom prst="rect">
              <a:avLst/>
            </a:prstGeom>
            <a:noFill/>
            <a:ln>
              <a:noFill/>
            </a:ln>
          </p:spPr>
        </p:pic>
        <p:grpSp>
          <p:nvGrpSpPr>
            <p:cNvPr id="431" name="Google Shape;431;p25"/>
            <p:cNvGrpSpPr/>
            <p:nvPr/>
          </p:nvGrpSpPr>
          <p:grpSpPr>
            <a:xfrm>
              <a:off x="-2525" y="1"/>
              <a:ext cx="9149050" cy="1037801"/>
              <a:chOff x="-2525" y="1"/>
              <a:chExt cx="9149050" cy="1037801"/>
            </a:xfrm>
          </p:grpSpPr>
          <p:pic>
            <p:nvPicPr>
              <p:cNvPr id="432" name="Google Shape;432;p25"/>
              <p:cNvPicPr preferRelativeResize="0"/>
              <p:nvPr/>
            </p:nvPicPr>
            <p:blipFill rotWithShape="1">
              <a:blip r:embed="rId4">
                <a:alphaModFix/>
              </a:blip>
              <a:srcRect b="-31483" l="4724" r="-32765" t="301"/>
              <a:stretch/>
            </p:blipFill>
            <p:spPr>
              <a:xfrm rot="-43">
                <a:off x="-2525" y="19"/>
                <a:ext cx="2951101" cy="1037764"/>
              </a:xfrm>
              <a:prstGeom prst="rect">
                <a:avLst/>
              </a:prstGeom>
              <a:noFill/>
              <a:ln>
                <a:noFill/>
              </a:ln>
            </p:spPr>
          </p:pic>
          <p:pic>
            <p:nvPicPr>
              <p:cNvPr id="433" name="Google Shape;433;p25"/>
              <p:cNvPicPr preferRelativeResize="0"/>
              <p:nvPr/>
            </p:nvPicPr>
            <p:blipFill rotWithShape="1">
              <a:blip r:embed="rId4">
                <a:alphaModFix/>
              </a:blip>
              <a:srcRect b="-31483" l="4724" r="-32765" t="301"/>
              <a:stretch/>
            </p:blipFill>
            <p:spPr>
              <a:xfrm flipH="1" rot="43">
                <a:off x="6195424" y="19"/>
                <a:ext cx="2951101" cy="1037764"/>
              </a:xfrm>
              <a:prstGeom prst="rect">
                <a:avLst/>
              </a:prstGeom>
              <a:noFill/>
              <a:ln>
                <a:noFill/>
              </a:ln>
            </p:spPr>
          </p:pic>
        </p:grpSp>
      </p:grpSp>
      <p:sp>
        <p:nvSpPr>
          <p:cNvPr id="434" name="Google Shape;434;p25"/>
          <p:cNvSpPr txBox="1"/>
          <p:nvPr/>
        </p:nvSpPr>
        <p:spPr>
          <a:xfrm>
            <a:off x="738463" y="347589"/>
            <a:ext cx="7667100" cy="615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000">
                <a:solidFill>
                  <a:srgbClr val="F04927"/>
                </a:solidFill>
                <a:latin typeface="Great Vibes"/>
                <a:ea typeface="Great Vibes"/>
                <a:cs typeface="Great Vibes"/>
                <a:sym typeface="Great Vibes"/>
              </a:rPr>
              <a:t>Delicious Christmas Recipes</a:t>
            </a:r>
            <a:endParaRPr sz="4000">
              <a:solidFill>
                <a:srgbClr val="F04927"/>
              </a:solidFill>
              <a:latin typeface="Great Vibes"/>
              <a:ea typeface="Great Vibes"/>
              <a:cs typeface="Great Vibes"/>
              <a:sym typeface="Great Vibes"/>
            </a:endParaRPr>
          </a:p>
        </p:txBody>
      </p:sp>
      <p:grpSp>
        <p:nvGrpSpPr>
          <p:cNvPr id="435" name="Google Shape;435;p25"/>
          <p:cNvGrpSpPr/>
          <p:nvPr/>
        </p:nvGrpSpPr>
        <p:grpSpPr>
          <a:xfrm>
            <a:off x="841273" y="1187711"/>
            <a:ext cx="4572352" cy="3430472"/>
            <a:chOff x="841273" y="1187711"/>
            <a:chExt cx="4572352" cy="3430472"/>
          </a:xfrm>
        </p:grpSpPr>
        <p:grpSp>
          <p:nvGrpSpPr>
            <p:cNvPr id="436" name="Google Shape;436;p25"/>
            <p:cNvGrpSpPr/>
            <p:nvPr/>
          </p:nvGrpSpPr>
          <p:grpSpPr>
            <a:xfrm>
              <a:off x="841273" y="1187711"/>
              <a:ext cx="3441489" cy="3430472"/>
              <a:chOff x="841273" y="1187711"/>
              <a:chExt cx="3441489" cy="3430472"/>
            </a:xfrm>
          </p:grpSpPr>
          <p:grpSp>
            <p:nvGrpSpPr>
              <p:cNvPr id="437" name="Google Shape;437;p25"/>
              <p:cNvGrpSpPr/>
              <p:nvPr/>
            </p:nvGrpSpPr>
            <p:grpSpPr>
              <a:xfrm>
                <a:off x="841273" y="1187711"/>
                <a:ext cx="3441489" cy="3430472"/>
                <a:chOff x="489850" y="464450"/>
                <a:chExt cx="3683100" cy="4163700"/>
              </a:xfrm>
            </p:grpSpPr>
            <p:sp>
              <p:nvSpPr>
                <p:cNvPr id="438" name="Google Shape;438;p25"/>
                <p:cNvSpPr/>
                <p:nvPr/>
              </p:nvSpPr>
              <p:spPr>
                <a:xfrm>
                  <a:off x="489850" y="464450"/>
                  <a:ext cx="3683100" cy="4163700"/>
                </a:xfrm>
                <a:prstGeom prst="roundRect">
                  <a:avLst>
                    <a:gd fmla="val 5172" name="adj"/>
                  </a:avLst>
                </a:prstGeom>
                <a:solidFill>
                  <a:srgbClr val="A93E30"/>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9" name="Google Shape;439;p25"/>
                <p:cNvPicPr preferRelativeResize="0"/>
                <p:nvPr/>
              </p:nvPicPr>
              <p:blipFill>
                <a:blip r:embed="rId5">
                  <a:alphaModFix amt="5000"/>
                </a:blip>
                <a:stretch>
                  <a:fillRect/>
                </a:stretch>
              </p:blipFill>
              <p:spPr>
                <a:xfrm>
                  <a:off x="514125" y="485050"/>
                  <a:ext cx="3635550" cy="4115675"/>
                </a:xfrm>
                <a:prstGeom prst="rect">
                  <a:avLst/>
                </a:prstGeom>
                <a:noFill/>
                <a:ln>
                  <a:noFill/>
                </a:ln>
              </p:spPr>
            </p:pic>
          </p:grpSp>
          <p:sp>
            <p:nvSpPr>
              <p:cNvPr id="440" name="Google Shape;440;p25"/>
              <p:cNvSpPr txBox="1"/>
              <p:nvPr/>
            </p:nvSpPr>
            <p:spPr>
              <a:xfrm>
                <a:off x="1161618" y="1406124"/>
                <a:ext cx="2800800" cy="5541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b="1" lang="uk" sz="1800">
                    <a:solidFill>
                      <a:srgbClr val="FBF6B2"/>
                    </a:solidFill>
                    <a:latin typeface="Raleway"/>
                    <a:ea typeface="Raleway"/>
                    <a:cs typeface="Raleway"/>
                    <a:sym typeface="Raleway"/>
                  </a:rPr>
                  <a:t>Classic Gingerbread </a:t>
                </a:r>
                <a:endParaRPr b="1" sz="1800">
                  <a:solidFill>
                    <a:srgbClr val="FBF6B2"/>
                  </a:solidFill>
                  <a:latin typeface="Raleway"/>
                  <a:ea typeface="Raleway"/>
                  <a:cs typeface="Raleway"/>
                  <a:sym typeface="Raleway"/>
                </a:endParaRPr>
              </a:p>
              <a:p>
                <a:pPr indent="0" lvl="0" marL="0" rtl="0" algn="ctr">
                  <a:spcBef>
                    <a:spcPts val="0"/>
                  </a:spcBef>
                  <a:spcAft>
                    <a:spcPts val="0"/>
                  </a:spcAft>
                  <a:buNone/>
                </a:pPr>
                <a:r>
                  <a:rPr b="1" lang="uk" sz="1800">
                    <a:solidFill>
                      <a:srgbClr val="FBF6B2"/>
                    </a:solidFill>
                    <a:latin typeface="Raleway"/>
                    <a:ea typeface="Raleway"/>
                    <a:cs typeface="Raleway"/>
                    <a:sym typeface="Raleway"/>
                  </a:rPr>
                  <a:t>Cookies</a:t>
                </a:r>
                <a:endParaRPr b="1" sz="1800">
                  <a:solidFill>
                    <a:srgbClr val="FBF6B2"/>
                  </a:solidFill>
                  <a:latin typeface="Raleway"/>
                  <a:ea typeface="Raleway"/>
                  <a:cs typeface="Raleway"/>
                  <a:sym typeface="Raleway"/>
                </a:endParaRPr>
              </a:p>
            </p:txBody>
          </p:sp>
          <p:sp>
            <p:nvSpPr>
              <p:cNvPr id="441" name="Google Shape;441;p25"/>
              <p:cNvSpPr txBox="1"/>
              <p:nvPr/>
            </p:nvSpPr>
            <p:spPr>
              <a:xfrm>
                <a:off x="1431318" y="2019353"/>
                <a:ext cx="2261400" cy="2479800"/>
              </a:xfrm>
              <a:prstGeom prst="rect">
                <a:avLst/>
              </a:prstGeom>
              <a:noFill/>
              <a:ln>
                <a:noFill/>
              </a:ln>
            </p:spPr>
            <p:txBody>
              <a:bodyPr anchorCtr="0" anchor="t" bIns="0" lIns="0" spcFirstLastPara="1" rIns="0" wrap="square" tIns="0">
                <a:spAutoFit/>
              </a:bodyPr>
              <a:lstStyle/>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2 ¼ Cups - All-Purpose Flour</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1 Cup - Confectioner's Sugar</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½ Cup - Granulated Sugar</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½ Cup - Butter  (softened)</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½ Cup - Molasses</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2 Tablespoons - Milk</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1 ½ Teaspoons - Ground Cinnamon</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1 Teaspoon - Baking Powder</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1 Teaspoon - Ground Ginger</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½ Teaspoon - Ground Cloves</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½ Teaspoon - Baking Soda</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½ Teaspoon - Salt</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¼ Teaspoon - Nutmeg  (grated)</a:t>
                </a:r>
                <a:endParaRPr sz="900">
                  <a:solidFill>
                    <a:srgbClr val="FFFFFF"/>
                  </a:solidFill>
                  <a:latin typeface="Raleway"/>
                  <a:ea typeface="Raleway"/>
                  <a:cs typeface="Raleway"/>
                  <a:sym typeface="Raleway"/>
                </a:endParaRPr>
              </a:p>
              <a:p>
                <a:pPr indent="0" lvl="0" marL="0" rtl="0" algn="ctr">
                  <a:lnSpc>
                    <a:spcPct val="130000"/>
                  </a:lnSpc>
                  <a:spcBef>
                    <a:spcPts val="0"/>
                  </a:spcBef>
                  <a:spcAft>
                    <a:spcPts val="0"/>
                  </a:spcAft>
                  <a:buNone/>
                </a:pPr>
                <a:r>
                  <a:rPr lang="uk" sz="900">
                    <a:solidFill>
                      <a:srgbClr val="FFFFFF"/>
                    </a:solidFill>
                    <a:latin typeface="Raleway"/>
                    <a:ea typeface="Raleway"/>
                    <a:cs typeface="Raleway"/>
                    <a:sym typeface="Raleway"/>
                  </a:rPr>
                  <a:t>1  - Egg</a:t>
                </a:r>
                <a:endParaRPr sz="900">
                  <a:solidFill>
                    <a:srgbClr val="FFFFFF"/>
                  </a:solidFill>
                  <a:latin typeface="Raleway"/>
                  <a:ea typeface="Raleway"/>
                  <a:cs typeface="Raleway"/>
                  <a:sym typeface="Raleway"/>
                </a:endParaRPr>
              </a:p>
            </p:txBody>
          </p:sp>
        </p:grpSp>
        <p:pic>
          <p:nvPicPr>
            <p:cNvPr id="442" name="Google Shape;442;p25"/>
            <p:cNvPicPr preferRelativeResize="0"/>
            <p:nvPr/>
          </p:nvPicPr>
          <p:blipFill>
            <a:blip r:embed="rId6">
              <a:alphaModFix/>
            </a:blip>
            <a:stretch>
              <a:fillRect/>
            </a:stretch>
          </p:blipFill>
          <p:spPr>
            <a:xfrm>
              <a:off x="3662525" y="2031950"/>
              <a:ext cx="1751100" cy="1751100"/>
            </a:xfrm>
            <a:prstGeom prst="ellipse">
              <a:avLst/>
            </a:prstGeom>
            <a:noFill/>
            <a:ln cap="flat" cmpd="sng" w="38100">
              <a:solidFill>
                <a:schemeClr val="lt1"/>
              </a:solidFill>
              <a:prstDash val="solid"/>
              <a:round/>
              <a:headEnd len="sm" w="sm" type="none"/>
              <a:tailEnd len="sm" w="sm" type="none"/>
            </a:ln>
          </p:spPr>
        </p:pic>
      </p:grpSp>
      <p:grpSp>
        <p:nvGrpSpPr>
          <p:cNvPr id="443" name="Google Shape;443;p25"/>
          <p:cNvGrpSpPr/>
          <p:nvPr/>
        </p:nvGrpSpPr>
        <p:grpSpPr>
          <a:xfrm>
            <a:off x="5267625" y="1187725"/>
            <a:ext cx="3024713" cy="3632200"/>
            <a:chOff x="5267625" y="1187725"/>
            <a:chExt cx="3024713" cy="3632200"/>
          </a:xfrm>
        </p:grpSpPr>
        <p:grpSp>
          <p:nvGrpSpPr>
            <p:cNvPr id="444" name="Google Shape;444;p25"/>
            <p:cNvGrpSpPr/>
            <p:nvPr/>
          </p:nvGrpSpPr>
          <p:grpSpPr>
            <a:xfrm>
              <a:off x="5895377" y="1187725"/>
              <a:ext cx="2396961" cy="3430472"/>
              <a:chOff x="489850" y="464450"/>
              <a:chExt cx="3683100" cy="4163700"/>
            </a:xfrm>
          </p:grpSpPr>
          <p:sp>
            <p:nvSpPr>
              <p:cNvPr id="445" name="Google Shape;445;p25"/>
              <p:cNvSpPr/>
              <p:nvPr/>
            </p:nvSpPr>
            <p:spPr>
              <a:xfrm>
                <a:off x="489850" y="464450"/>
                <a:ext cx="3683100" cy="4163700"/>
              </a:xfrm>
              <a:prstGeom prst="roundRect">
                <a:avLst>
                  <a:gd fmla="val 5172" name="adj"/>
                </a:avLst>
              </a:prstGeom>
              <a:solidFill>
                <a:srgbClr val="2A695D"/>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6" name="Google Shape;446;p25"/>
              <p:cNvPicPr preferRelativeResize="0"/>
              <p:nvPr/>
            </p:nvPicPr>
            <p:blipFill>
              <a:blip r:embed="rId5">
                <a:alphaModFix amt="5000"/>
              </a:blip>
              <a:stretch>
                <a:fillRect/>
              </a:stretch>
            </p:blipFill>
            <p:spPr>
              <a:xfrm>
                <a:off x="514125" y="485050"/>
                <a:ext cx="3635550" cy="4115675"/>
              </a:xfrm>
              <a:prstGeom prst="rect">
                <a:avLst/>
              </a:prstGeom>
              <a:noFill/>
              <a:ln>
                <a:noFill/>
              </a:ln>
            </p:spPr>
          </p:pic>
        </p:grpSp>
        <p:grpSp>
          <p:nvGrpSpPr>
            <p:cNvPr id="447" name="Google Shape;447;p25"/>
            <p:cNvGrpSpPr/>
            <p:nvPr/>
          </p:nvGrpSpPr>
          <p:grpSpPr>
            <a:xfrm>
              <a:off x="6153078" y="1400029"/>
              <a:ext cx="1904176" cy="2494287"/>
              <a:chOff x="985771" y="775665"/>
              <a:chExt cx="2925900" cy="3357952"/>
            </a:xfrm>
          </p:grpSpPr>
          <p:sp>
            <p:nvSpPr>
              <p:cNvPr id="448" name="Google Shape;448;p25"/>
              <p:cNvSpPr txBox="1"/>
              <p:nvPr/>
            </p:nvSpPr>
            <p:spPr>
              <a:xfrm>
                <a:off x="985771" y="775665"/>
                <a:ext cx="2925900" cy="3729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ctr">
                  <a:spcBef>
                    <a:spcPts val="0"/>
                  </a:spcBef>
                  <a:spcAft>
                    <a:spcPts val="0"/>
                  </a:spcAft>
                  <a:buNone/>
                </a:pPr>
                <a:r>
                  <a:rPr b="1" lang="uk" sz="1800">
                    <a:solidFill>
                      <a:srgbClr val="FBF6B2"/>
                    </a:solidFill>
                    <a:latin typeface="Raleway"/>
                    <a:ea typeface="Raleway"/>
                    <a:cs typeface="Raleway"/>
                    <a:sym typeface="Raleway"/>
                  </a:rPr>
                  <a:t>Roast Turkey</a:t>
                </a:r>
                <a:endParaRPr b="1" sz="1800">
                  <a:solidFill>
                    <a:srgbClr val="FBF6B2"/>
                  </a:solidFill>
                  <a:latin typeface="Raleway"/>
                  <a:ea typeface="Raleway"/>
                  <a:cs typeface="Raleway"/>
                  <a:sym typeface="Raleway"/>
                </a:endParaRPr>
              </a:p>
            </p:txBody>
          </p:sp>
          <p:sp>
            <p:nvSpPr>
              <p:cNvPr id="449" name="Google Shape;449;p25"/>
              <p:cNvSpPr txBox="1"/>
              <p:nvPr/>
            </p:nvSpPr>
            <p:spPr>
              <a:xfrm>
                <a:off x="1010197" y="1616018"/>
                <a:ext cx="2868900" cy="2517600"/>
              </a:xfrm>
              <a:prstGeom prst="rect">
                <a:avLst/>
              </a:prstGeom>
              <a:noFill/>
              <a:ln>
                <a:noFill/>
              </a:ln>
            </p:spPr>
            <p:txBody>
              <a:bodyPr anchorCtr="0" anchor="t" bIns="0" lIns="0" spcFirstLastPara="1" rIns="0" wrap="square" tIns="0">
                <a:spAutoFit/>
              </a:bodyPr>
              <a:lstStyle/>
              <a:p>
                <a:pPr indent="0" lvl="0" marL="0" rtl="0" algn="ctr">
                  <a:lnSpc>
                    <a:spcPct val="125000"/>
                  </a:lnSpc>
                  <a:spcBef>
                    <a:spcPts val="0"/>
                  </a:spcBef>
                  <a:spcAft>
                    <a:spcPts val="0"/>
                  </a:spcAft>
                  <a:buNone/>
                </a:pPr>
                <a:r>
                  <a:rPr lang="uk" sz="900">
                    <a:solidFill>
                      <a:srgbClr val="FFFFFF"/>
                    </a:solidFill>
                    <a:latin typeface="Raleway"/>
                    <a:ea typeface="Raleway"/>
                    <a:cs typeface="Raleway"/>
                    <a:sym typeface="Raleway"/>
                  </a:rPr>
                  <a:t>1 </a:t>
                </a:r>
                <a:r>
                  <a:rPr lang="uk" sz="900">
                    <a:solidFill>
                      <a:srgbClr val="FFFFFF"/>
                    </a:solidFill>
                    <a:latin typeface="Raleway"/>
                    <a:ea typeface="Raleway"/>
                    <a:cs typeface="Raleway"/>
                    <a:sym typeface="Raleway"/>
                  </a:rPr>
                  <a:t>12-Pounds </a:t>
                </a:r>
                <a:r>
                  <a:rPr lang="uk" sz="900">
                    <a:solidFill>
                      <a:srgbClr val="FFFFFF"/>
                    </a:solidFill>
                    <a:latin typeface="Raleway"/>
                    <a:ea typeface="Raleway"/>
                    <a:cs typeface="Raleway"/>
                    <a:sym typeface="Raleway"/>
                  </a:rPr>
                  <a:t>- Fresh Turkey</a:t>
                </a:r>
                <a:endParaRPr sz="900">
                  <a:solidFill>
                    <a:srgbClr val="FFFFFF"/>
                  </a:solidFill>
                  <a:latin typeface="Raleway"/>
                  <a:ea typeface="Raleway"/>
                  <a:cs typeface="Raleway"/>
                  <a:sym typeface="Raleway"/>
                </a:endParaRPr>
              </a:p>
              <a:p>
                <a:pPr indent="0" lvl="0" marL="0" rtl="0" algn="ctr">
                  <a:lnSpc>
                    <a:spcPct val="125000"/>
                  </a:lnSpc>
                  <a:spcBef>
                    <a:spcPts val="0"/>
                  </a:spcBef>
                  <a:spcAft>
                    <a:spcPts val="0"/>
                  </a:spcAft>
                  <a:buNone/>
                </a:pPr>
                <a:r>
                  <a:rPr lang="uk" sz="900">
                    <a:solidFill>
                      <a:srgbClr val="FFFFFF"/>
                    </a:solidFill>
                    <a:latin typeface="Raleway"/>
                    <a:ea typeface="Raleway"/>
                    <a:cs typeface="Raleway"/>
                    <a:sym typeface="Raleway"/>
                  </a:rPr>
                  <a:t>Add - </a:t>
                </a:r>
                <a:r>
                  <a:rPr lang="uk" sz="900">
                    <a:solidFill>
                      <a:srgbClr val="FFFFFF"/>
                    </a:solidFill>
                    <a:latin typeface="Raleway"/>
                    <a:ea typeface="Raleway"/>
                    <a:cs typeface="Raleway"/>
                    <a:sym typeface="Raleway"/>
                  </a:rPr>
                  <a:t>Kosher </a:t>
                </a:r>
                <a:r>
                  <a:rPr lang="uk" sz="900">
                    <a:solidFill>
                      <a:srgbClr val="FFFFFF"/>
                    </a:solidFill>
                    <a:latin typeface="Raleway"/>
                    <a:ea typeface="Raleway"/>
                    <a:cs typeface="Raleway"/>
                    <a:sym typeface="Raleway"/>
                  </a:rPr>
                  <a:t>Salt</a:t>
                </a:r>
                <a:endParaRPr sz="900">
                  <a:solidFill>
                    <a:srgbClr val="FFFFFF"/>
                  </a:solidFill>
                  <a:latin typeface="Raleway"/>
                  <a:ea typeface="Raleway"/>
                  <a:cs typeface="Raleway"/>
                  <a:sym typeface="Raleway"/>
                </a:endParaRPr>
              </a:p>
              <a:p>
                <a:pPr indent="0" lvl="0" marL="0" rtl="0" algn="ctr">
                  <a:lnSpc>
                    <a:spcPct val="125000"/>
                  </a:lnSpc>
                  <a:spcBef>
                    <a:spcPts val="0"/>
                  </a:spcBef>
                  <a:spcAft>
                    <a:spcPts val="0"/>
                  </a:spcAft>
                  <a:buNone/>
                </a:pPr>
                <a:r>
                  <a:rPr lang="uk" sz="900">
                    <a:solidFill>
                      <a:srgbClr val="FFFFFF"/>
                    </a:solidFill>
                    <a:latin typeface="Raleway"/>
                    <a:ea typeface="Raleway"/>
                    <a:cs typeface="Raleway"/>
                    <a:sym typeface="Raleway"/>
                  </a:rPr>
                  <a:t>Add - Black Pepper  (freshly ground)</a:t>
                </a:r>
                <a:endParaRPr sz="900">
                  <a:solidFill>
                    <a:srgbClr val="FFFFFF"/>
                  </a:solidFill>
                  <a:latin typeface="Raleway"/>
                  <a:ea typeface="Raleway"/>
                  <a:cs typeface="Raleway"/>
                  <a:sym typeface="Raleway"/>
                </a:endParaRPr>
              </a:p>
              <a:p>
                <a:pPr indent="0" lvl="0" marL="0" rtl="0" algn="ctr">
                  <a:lnSpc>
                    <a:spcPct val="125000"/>
                  </a:lnSpc>
                  <a:spcBef>
                    <a:spcPts val="0"/>
                  </a:spcBef>
                  <a:spcAft>
                    <a:spcPts val="0"/>
                  </a:spcAft>
                  <a:buNone/>
                </a:pPr>
                <a:r>
                  <a:rPr lang="uk" sz="900">
                    <a:solidFill>
                      <a:srgbClr val="FFFFFF"/>
                    </a:solidFill>
                    <a:latin typeface="Raleway"/>
                    <a:ea typeface="Raleway"/>
                    <a:cs typeface="Raleway"/>
                    <a:sym typeface="Raleway"/>
                  </a:rPr>
                  <a:t>1 Large bunch -Fresh Thyme</a:t>
                </a:r>
                <a:endParaRPr sz="900">
                  <a:solidFill>
                    <a:srgbClr val="FFFFFF"/>
                  </a:solidFill>
                  <a:latin typeface="Raleway"/>
                  <a:ea typeface="Raleway"/>
                  <a:cs typeface="Raleway"/>
                  <a:sym typeface="Raleway"/>
                </a:endParaRPr>
              </a:p>
              <a:p>
                <a:pPr indent="0" lvl="0" marL="0" rtl="0" algn="ctr">
                  <a:lnSpc>
                    <a:spcPct val="125000"/>
                  </a:lnSpc>
                  <a:spcBef>
                    <a:spcPts val="0"/>
                  </a:spcBef>
                  <a:spcAft>
                    <a:spcPts val="0"/>
                  </a:spcAft>
                  <a:buNone/>
                </a:pPr>
                <a:r>
                  <a:rPr lang="uk" sz="900">
                    <a:solidFill>
                      <a:srgbClr val="FFFFFF"/>
                    </a:solidFill>
                    <a:latin typeface="Raleway"/>
                    <a:ea typeface="Raleway"/>
                    <a:cs typeface="Raleway"/>
                    <a:sym typeface="Raleway"/>
                  </a:rPr>
                  <a:t>1 - Lemon  (halved)</a:t>
                </a:r>
                <a:endParaRPr sz="900">
                  <a:solidFill>
                    <a:srgbClr val="FFFFFF"/>
                  </a:solidFill>
                  <a:latin typeface="Raleway"/>
                  <a:ea typeface="Raleway"/>
                  <a:cs typeface="Raleway"/>
                  <a:sym typeface="Raleway"/>
                </a:endParaRPr>
              </a:p>
              <a:p>
                <a:pPr indent="0" lvl="0" marL="0" rtl="0" algn="ctr">
                  <a:lnSpc>
                    <a:spcPct val="125000"/>
                  </a:lnSpc>
                  <a:spcBef>
                    <a:spcPts val="0"/>
                  </a:spcBef>
                  <a:spcAft>
                    <a:spcPts val="0"/>
                  </a:spcAft>
                  <a:buNone/>
                </a:pPr>
                <a:r>
                  <a:rPr lang="uk" sz="900">
                    <a:solidFill>
                      <a:srgbClr val="FFFFFF"/>
                    </a:solidFill>
                    <a:latin typeface="Raleway"/>
                    <a:ea typeface="Raleway"/>
                    <a:cs typeface="Raleway"/>
                    <a:sym typeface="Raleway"/>
                  </a:rPr>
                  <a:t>1 - Spanish Onion  (quartered)</a:t>
                </a:r>
                <a:endParaRPr sz="900">
                  <a:solidFill>
                    <a:srgbClr val="FFFFFF"/>
                  </a:solidFill>
                  <a:latin typeface="Raleway"/>
                  <a:ea typeface="Raleway"/>
                  <a:cs typeface="Raleway"/>
                  <a:sym typeface="Raleway"/>
                </a:endParaRPr>
              </a:p>
              <a:p>
                <a:pPr indent="0" lvl="0" marL="0" rtl="0" algn="ctr">
                  <a:lnSpc>
                    <a:spcPct val="125000"/>
                  </a:lnSpc>
                  <a:spcBef>
                    <a:spcPts val="0"/>
                  </a:spcBef>
                  <a:spcAft>
                    <a:spcPts val="0"/>
                  </a:spcAft>
                  <a:buNone/>
                </a:pPr>
                <a:r>
                  <a:rPr lang="uk" sz="900">
                    <a:solidFill>
                      <a:srgbClr val="FFFFFF"/>
                    </a:solidFill>
                    <a:latin typeface="Raleway"/>
                    <a:ea typeface="Raleway"/>
                    <a:cs typeface="Raleway"/>
                    <a:sym typeface="Raleway"/>
                  </a:rPr>
                  <a:t>1 Head - Garlic  (halved crosswise)</a:t>
                </a:r>
                <a:endParaRPr sz="900">
                  <a:solidFill>
                    <a:srgbClr val="FFFFFF"/>
                  </a:solidFill>
                  <a:latin typeface="Raleway"/>
                  <a:ea typeface="Raleway"/>
                  <a:cs typeface="Raleway"/>
                  <a:sym typeface="Raleway"/>
                </a:endParaRPr>
              </a:p>
              <a:p>
                <a:pPr indent="0" lvl="0" marL="0" rtl="0" algn="ctr">
                  <a:lnSpc>
                    <a:spcPct val="125000"/>
                  </a:lnSpc>
                  <a:spcBef>
                    <a:spcPts val="0"/>
                  </a:spcBef>
                  <a:spcAft>
                    <a:spcPts val="0"/>
                  </a:spcAft>
                  <a:buNone/>
                </a:pPr>
                <a:r>
                  <a:rPr lang="uk" sz="900">
                    <a:solidFill>
                      <a:srgbClr val="FFFFFF"/>
                    </a:solidFill>
                    <a:latin typeface="Raleway"/>
                    <a:ea typeface="Raleway"/>
                    <a:cs typeface="Raleway"/>
                    <a:sym typeface="Raleway"/>
                  </a:rPr>
                  <a:t>4 Tablespoons - Unsalted Melted Butter  (1/2 stick)</a:t>
                </a:r>
                <a:endParaRPr sz="900">
                  <a:solidFill>
                    <a:srgbClr val="FFFFFF"/>
                  </a:solidFill>
                  <a:latin typeface="Raleway"/>
                  <a:ea typeface="Raleway"/>
                  <a:cs typeface="Raleway"/>
                  <a:sym typeface="Raleway"/>
                </a:endParaRPr>
              </a:p>
              <a:p>
                <a:pPr indent="0" lvl="0" marL="0" rtl="0" algn="ctr">
                  <a:lnSpc>
                    <a:spcPct val="125000"/>
                  </a:lnSpc>
                  <a:spcBef>
                    <a:spcPts val="0"/>
                  </a:spcBef>
                  <a:spcAft>
                    <a:spcPts val="0"/>
                  </a:spcAft>
                  <a:buNone/>
                </a:pPr>
                <a:r>
                  <a:t/>
                </a:r>
                <a:endParaRPr sz="900">
                  <a:solidFill>
                    <a:srgbClr val="FFFFFF"/>
                  </a:solidFill>
                  <a:latin typeface="Raleway"/>
                  <a:ea typeface="Raleway"/>
                  <a:cs typeface="Raleway"/>
                  <a:sym typeface="Raleway"/>
                </a:endParaRPr>
              </a:p>
            </p:txBody>
          </p:sp>
        </p:grpSp>
        <p:pic>
          <p:nvPicPr>
            <p:cNvPr id="450" name="Google Shape;450;p25"/>
            <p:cNvPicPr preferRelativeResize="0"/>
            <p:nvPr/>
          </p:nvPicPr>
          <p:blipFill>
            <a:blip r:embed="rId7">
              <a:alphaModFix/>
            </a:blip>
            <a:stretch>
              <a:fillRect/>
            </a:stretch>
          </p:blipFill>
          <p:spPr>
            <a:xfrm>
              <a:off x="5267625" y="3570125"/>
              <a:ext cx="1249800" cy="1249800"/>
            </a:xfrm>
            <a:prstGeom prst="ellipse">
              <a:avLst/>
            </a:prstGeom>
            <a:noFill/>
            <a:ln cap="flat" cmpd="sng" w="38100">
              <a:solidFill>
                <a:schemeClr val="lt1"/>
              </a:solidFill>
              <a:prstDash val="solid"/>
              <a:round/>
              <a:headEnd len="sm" w="sm" type="none"/>
              <a:tailEnd len="sm" w="sm" type="none"/>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6"/>
          <p:cNvSpPr txBox="1"/>
          <p:nvPr/>
        </p:nvSpPr>
        <p:spPr>
          <a:xfrm>
            <a:off x="2144475" y="347600"/>
            <a:ext cx="48552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5600">
                <a:solidFill>
                  <a:srgbClr val="B0761B"/>
                </a:solidFill>
                <a:latin typeface="Great Vibes"/>
                <a:ea typeface="Great Vibes"/>
                <a:cs typeface="Great Vibes"/>
                <a:sym typeface="Great Vibes"/>
              </a:rPr>
              <a:t>Image Gallery</a:t>
            </a:r>
            <a:endParaRPr sz="5600">
              <a:solidFill>
                <a:srgbClr val="B0761B"/>
              </a:solidFill>
              <a:latin typeface="Great Vibes"/>
              <a:ea typeface="Great Vibes"/>
              <a:cs typeface="Great Vibes"/>
              <a:sym typeface="Great Vibes"/>
            </a:endParaRPr>
          </a:p>
        </p:txBody>
      </p:sp>
      <p:grpSp>
        <p:nvGrpSpPr>
          <p:cNvPr id="456" name="Google Shape;456;p26"/>
          <p:cNvGrpSpPr/>
          <p:nvPr/>
        </p:nvGrpSpPr>
        <p:grpSpPr>
          <a:xfrm>
            <a:off x="2524" y="62510"/>
            <a:ext cx="9144003" cy="5051859"/>
            <a:chOff x="2524" y="62510"/>
            <a:chExt cx="9144003" cy="5051859"/>
          </a:xfrm>
        </p:grpSpPr>
        <p:pic>
          <p:nvPicPr>
            <p:cNvPr id="457" name="Google Shape;457;p26"/>
            <p:cNvPicPr preferRelativeResize="0"/>
            <p:nvPr/>
          </p:nvPicPr>
          <p:blipFill>
            <a:blip r:embed="rId3">
              <a:alphaModFix amt="30000"/>
            </a:blip>
            <a:stretch>
              <a:fillRect/>
            </a:stretch>
          </p:blipFill>
          <p:spPr>
            <a:xfrm>
              <a:off x="2524" y="62510"/>
              <a:ext cx="9144003" cy="5018486"/>
            </a:xfrm>
            <a:prstGeom prst="rect">
              <a:avLst/>
            </a:prstGeom>
            <a:noFill/>
            <a:ln>
              <a:noFill/>
            </a:ln>
          </p:spPr>
        </p:pic>
        <p:grpSp>
          <p:nvGrpSpPr>
            <p:cNvPr id="458" name="Google Shape;458;p26"/>
            <p:cNvGrpSpPr/>
            <p:nvPr/>
          </p:nvGrpSpPr>
          <p:grpSpPr>
            <a:xfrm>
              <a:off x="334874" y="433696"/>
              <a:ext cx="8477466" cy="4680673"/>
              <a:chOff x="334874" y="433696"/>
              <a:chExt cx="8477466" cy="4680673"/>
            </a:xfrm>
          </p:grpSpPr>
          <p:grpSp>
            <p:nvGrpSpPr>
              <p:cNvPr id="459" name="Google Shape;459;p26"/>
              <p:cNvGrpSpPr/>
              <p:nvPr/>
            </p:nvGrpSpPr>
            <p:grpSpPr>
              <a:xfrm>
                <a:off x="375749" y="433696"/>
                <a:ext cx="8410807" cy="991402"/>
                <a:chOff x="375749" y="433696"/>
                <a:chExt cx="8410807" cy="991402"/>
              </a:xfrm>
            </p:grpSpPr>
            <p:pic>
              <p:nvPicPr>
                <p:cNvPr id="460" name="Google Shape;460;p26"/>
                <p:cNvPicPr preferRelativeResize="0"/>
                <p:nvPr/>
              </p:nvPicPr>
              <p:blipFill>
                <a:blip r:embed="rId4">
                  <a:alphaModFix/>
                </a:blip>
                <a:stretch>
                  <a:fillRect/>
                </a:stretch>
              </p:blipFill>
              <p:spPr>
                <a:xfrm flipH="1" rot="-4290609">
                  <a:off x="7702147" y="149774"/>
                  <a:ext cx="523919" cy="1559246"/>
                </a:xfrm>
                <a:prstGeom prst="rect">
                  <a:avLst/>
                </a:prstGeom>
                <a:noFill/>
                <a:ln>
                  <a:noFill/>
                </a:ln>
              </p:spPr>
            </p:pic>
            <p:pic>
              <p:nvPicPr>
                <p:cNvPr id="461" name="Google Shape;461;p26"/>
                <p:cNvPicPr preferRelativeResize="0"/>
                <p:nvPr/>
              </p:nvPicPr>
              <p:blipFill>
                <a:blip r:embed="rId4">
                  <a:alphaModFix/>
                </a:blip>
                <a:stretch>
                  <a:fillRect/>
                </a:stretch>
              </p:blipFill>
              <p:spPr>
                <a:xfrm rot="4290609">
                  <a:off x="936240" y="149774"/>
                  <a:ext cx="523919" cy="1559246"/>
                </a:xfrm>
                <a:prstGeom prst="rect">
                  <a:avLst/>
                </a:prstGeom>
                <a:noFill/>
                <a:ln>
                  <a:noFill/>
                </a:ln>
              </p:spPr>
            </p:pic>
          </p:grpSp>
          <p:grpSp>
            <p:nvGrpSpPr>
              <p:cNvPr id="462" name="Google Shape;462;p26"/>
              <p:cNvGrpSpPr/>
              <p:nvPr/>
            </p:nvGrpSpPr>
            <p:grpSpPr>
              <a:xfrm>
                <a:off x="334874" y="3972043"/>
                <a:ext cx="8477466" cy="1142327"/>
                <a:chOff x="334874" y="3972043"/>
                <a:chExt cx="8477466" cy="1142327"/>
              </a:xfrm>
            </p:grpSpPr>
            <p:pic>
              <p:nvPicPr>
                <p:cNvPr id="463" name="Google Shape;463;p26"/>
                <p:cNvPicPr preferRelativeResize="0"/>
                <p:nvPr/>
              </p:nvPicPr>
              <p:blipFill>
                <a:blip r:embed="rId5">
                  <a:alphaModFix/>
                </a:blip>
                <a:stretch>
                  <a:fillRect/>
                </a:stretch>
              </p:blipFill>
              <p:spPr>
                <a:xfrm flipH="1" rot="4255765">
                  <a:off x="548397" y="4016495"/>
                  <a:ext cx="844470" cy="1053421"/>
                </a:xfrm>
                <a:prstGeom prst="rect">
                  <a:avLst/>
                </a:prstGeom>
                <a:noFill/>
                <a:ln>
                  <a:noFill/>
                </a:ln>
              </p:spPr>
            </p:pic>
            <p:pic>
              <p:nvPicPr>
                <p:cNvPr id="464" name="Google Shape;464;p26"/>
                <p:cNvPicPr preferRelativeResize="0"/>
                <p:nvPr/>
              </p:nvPicPr>
              <p:blipFill>
                <a:blip r:embed="rId5">
                  <a:alphaModFix/>
                </a:blip>
                <a:stretch>
                  <a:fillRect/>
                </a:stretch>
              </p:blipFill>
              <p:spPr>
                <a:xfrm rot="-4255765">
                  <a:off x="7754347" y="4016495"/>
                  <a:ext cx="844470" cy="1053421"/>
                </a:xfrm>
                <a:prstGeom prst="rect">
                  <a:avLst/>
                </a:prstGeom>
                <a:noFill/>
                <a:ln>
                  <a:noFill/>
                </a:ln>
              </p:spPr>
            </p:pic>
          </p:grpSp>
        </p:grpSp>
      </p:grpSp>
      <p:grpSp>
        <p:nvGrpSpPr>
          <p:cNvPr id="465" name="Google Shape;465;p26"/>
          <p:cNvGrpSpPr/>
          <p:nvPr/>
        </p:nvGrpSpPr>
        <p:grpSpPr>
          <a:xfrm>
            <a:off x="261434" y="1406408"/>
            <a:ext cx="8621132" cy="3362126"/>
            <a:chOff x="295928" y="1406408"/>
            <a:chExt cx="8621132" cy="3362126"/>
          </a:xfrm>
        </p:grpSpPr>
        <p:grpSp>
          <p:nvGrpSpPr>
            <p:cNvPr id="466" name="Google Shape;466;p26"/>
            <p:cNvGrpSpPr/>
            <p:nvPr/>
          </p:nvGrpSpPr>
          <p:grpSpPr>
            <a:xfrm rot="-1105662">
              <a:off x="6639639" y="1663049"/>
              <a:ext cx="1980551" cy="2199546"/>
              <a:chOff x="5019080" y="2405646"/>
              <a:chExt cx="1980600" cy="2199600"/>
            </a:xfrm>
          </p:grpSpPr>
          <p:sp>
            <p:nvSpPr>
              <p:cNvPr id="467" name="Google Shape;467;p26"/>
              <p:cNvSpPr/>
              <p:nvPr/>
            </p:nvSpPr>
            <p:spPr>
              <a:xfrm rot="521">
                <a:off x="5019080" y="2405796"/>
                <a:ext cx="1980600" cy="2199300"/>
              </a:xfrm>
              <a:prstGeom prst="rect">
                <a:avLst/>
              </a:prstGeom>
              <a:solidFill>
                <a:schemeClr val="lt1"/>
              </a:solidFill>
              <a:ln>
                <a:noFill/>
              </a:ln>
              <a:effectLst>
                <a:outerShdw blurRad="85725" rotWithShape="0" algn="bl" dir="5400000" dist="3810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8" name="Google Shape;468;p26"/>
              <p:cNvSpPr txBox="1"/>
              <p:nvPr/>
            </p:nvSpPr>
            <p:spPr>
              <a:xfrm>
                <a:off x="5089100" y="4307200"/>
                <a:ext cx="18405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11313F"/>
                    </a:solidFill>
                    <a:latin typeface="Raleway SemiBold"/>
                    <a:ea typeface="Raleway SemiBold"/>
                    <a:cs typeface="Raleway SemiBold"/>
                    <a:sym typeface="Raleway SemiBold"/>
                  </a:rPr>
                  <a:t>Photo Title</a:t>
                </a:r>
                <a:endParaRPr>
                  <a:solidFill>
                    <a:srgbClr val="11313F"/>
                  </a:solidFill>
                  <a:latin typeface="Raleway SemiBold"/>
                  <a:ea typeface="Raleway SemiBold"/>
                  <a:cs typeface="Raleway SemiBold"/>
                  <a:sym typeface="Raleway SemiBold"/>
                </a:endParaRPr>
              </a:p>
            </p:txBody>
          </p:sp>
          <p:pic>
            <p:nvPicPr>
              <p:cNvPr id="469" name="Google Shape;469;p26"/>
              <p:cNvPicPr preferRelativeResize="0"/>
              <p:nvPr/>
            </p:nvPicPr>
            <p:blipFill>
              <a:blip r:embed="rId6">
                <a:alphaModFix/>
              </a:blip>
              <a:stretch>
                <a:fillRect/>
              </a:stretch>
            </p:blipFill>
            <p:spPr>
              <a:xfrm>
                <a:off x="5122125" y="2499286"/>
                <a:ext cx="1774500" cy="1749350"/>
              </a:xfrm>
              <a:prstGeom prst="rect">
                <a:avLst/>
              </a:prstGeom>
              <a:noFill/>
              <a:ln>
                <a:noFill/>
              </a:ln>
            </p:spPr>
          </p:pic>
        </p:grpSp>
        <p:grpSp>
          <p:nvGrpSpPr>
            <p:cNvPr id="470" name="Google Shape;470;p26"/>
            <p:cNvGrpSpPr/>
            <p:nvPr/>
          </p:nvGrpSpPr>
          <p:grpSpPr>
            <a:xfrm rot="-1000308">
              <a:off x="3590818" y="1662973"/>
              <a:ext cx="1980675" cy="2199683"/>
              <a:chOff x="5948905" y="2943896"/>
              <a:chExt cx="1980600" cy="2199600"/>
            </a:xfrm>
          </p:grpSpPr>
          <p:sp>
            <p:nvSpPr>
              <p:cNvPr id="471" name="Google Shape;471;p26"/>
              <p:cNvSpPr/>
              <p:nvPr/>
            </p:nvSpPr>
            <p:spPr>
              <a:xfrm rot="521">
                <a:off x="5948905" y="2944046"/>
                <a:ext cx="1980600" cy="2199300"/>
              </a:xfrm>
              <a:prstGeom prst="rect">
                <a:avLst/>
              </a:prstGeom>
              <a:solidFill>
                <a:schemeClr val="lt1"/>
              </a:solidFill>
              <a:ln>
                <a:noFill/>
              </a:ln>
              <a:effectLst>
                <a:outerShdw blurRad="85725" rotWithShape="0" algn="bl" dir="5400000" dist="3810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2" name="Google Shape;472;p26"/>
              <p:cNvSpPr txBox="1"/>
              <p:nvPr/>
            </p:nvSpPr>
            <p:spPr>
              <a:xfrm>
                <a:off x="6018925" y="4845450"/>
                <a:ext cx="18405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11313F"/>
                    </a:solidFill>
                    <a:latin typeface="Raleway SemiBold"/>
                    <a:ea typeface="Raleway SemiBold"/>
                    <a:cs typeface="Raleway SemiBold"/>
                    <a:sym typeface="Raleway SemiBold"/>
                  </a:rPr>
                  <a:t>Photo Title</a:t>
                </a:r>
                <a:endParaRPr>
                  <a:solidFill>
                    <a:srgbClr val="11313F"/>
                  </a:solidFill>
                  <a:latin typeface="Raleway SemiBold"/>
                  <a:ea typeface="Raleway SemiBold"/>
                  <a:cs typeface="Raleway SemiBold"/>
                  <a:sym typeface="Raleway SemiBold"/>
                </a:endParaRPr>
              </a:p>
            </p:txBody>
          </p:sp>
          <p:pic>
            <p:nvPicPr>
              <p:cNvPr id="473" name="Google Shape;473;p26"/>
              <p:cNvPicPr preferRelativeResize="0"/>
              <p:nvPr/>
            </p:nvPicPr>
            <p:blipFill>
              <a:blip r:embed="rId7">
                <a:alphaModFix/>
              </a:blip>
              <a:stretch>
                <a:fillRect/>
              </a:stretch>
            </p:blipFill>
            <p:spPr>
              <a:xfrm>
                <a:off x="6049975" y="3037523"/>
                <a:ext cx="1778400" cy="1749350"/>
              </a:xfrm>
              <a:prstGeom prst="rect">
                <a:avLst/>
              </a:prstGeom>
              <a:noFill/>
              <a:ln>
                <a:noFill/>
              </a:ln>
            </p:spPr>
          </p:pic>
        </p:grpSp>
        <p:grpSp>
          <p:nvGrpSpPr>
            <p:cNvPr id="474" name="Google Shape;474;p26"/>
            <p:cNvGrpSpPr/>
            <p:nvPr/>
          </p:nvGrpSpPr>
          <p:grpSpPr>
            <a:xfrm rot="-900956">
              <a:off x="547069" y="1813337"/>
              <a:ext cx="1980695" cy="2199705"/>
              <a:chOff x="1755" y="1963421"/>
              <a:chExt cx="1980600" cy="2199600"/>
            </a:xfrm>
          </p:grpSpPr>
          <p:sp>
            <p:nvSpPr>
              <p:cNvPr id="475" name="Google Shape;475;p26"/>
              <p:cNvSpPr/>
              <p:nvPr/>
            </p:nvSpPr>
            <p:spPr>
              <a:xfrm rot="521">
                <a:off x="1755" y="1963571"/>
                <a:ext cx="1980600" cy="2199300"/>
              </a:xfrm>
              <a:prstGeom prst="rect">
                <a:avLst/>
              </a:prstGeom>
              <a:solidFill>
                <a:schemeClr val="lt1"/>
              </a:solidFill>
              <a:ln>
                <a:noFill/>
              </a:ln>
              <a:effectLst>
                <a:outerShdw blurRad="85725" rotWithShape="0" algn="bl" dir="5400000" dist="3810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76" name="Google Shape;476;p26"/>
              <p:cNvPicPr preferRelativeResize="0"/>
              <p:nvPr/>
            </p:nvPicPr>
            <p:blipFill>
              <a:blip r:embed="rId8">
                <a:alphaModFix/>
              </a:blip>
              <a:stretch>
                <a:fillRect/>
              </a:stretch>
            </p:blipFill>
            <p:spPr>
              <a:xfrm>
                <a:off x="104800" y="2057061"/>
                <a:ext cx="1774500" cy="1749350"/>
              </a:xfrm>
              <a:prstGeom prst="rect">
                <a:avLst/>
              </a:prstGeom>
              <a:noFill/>
              <a:ln>
                <a:noFill/>
              </a:ln>
            </p:spPr>
          </p:pic>
          <p:sp>
            <p:nvSpPr>
              <p:cNvPr id="477" name="Google Shape;477;p26"/>
              <p:cNvSpPr txBox="1"/>
              <p:nvPr/>
            </p:nvSpPr>
            <p:spPr>
              <a:xfrm>
                <a:off x="71775" y="3864975"/>
                <a:ext cx="18405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11313F"/>
                    </a:solidFill>
                    <a:latin typeface="Raleway SemiBold"/>
                    <a:ea typeface="Raleway SemiBold"/>
                    <a:cs typeface="Raleway SemiBold"/>
                    <a:sym typeface="Raleway SemiBold"/>
                  </a:rPr>
                  <a:t>Photo Title</a:t>
                </a:r>
                <a:endParaRPr>
                  <a:solidFill>
                    <a:srgbClr val="11313F"/>
                  </a:solidFill>
                  <a:latin typeface="Raleway SemiBold"/>
                  <a:ea typeface="Raleway SemiBold"/>
                  <a:cs typeface="Raleway SemiBold"/>
                  <a:sym typeface="Raleway SemiBold"/>
                </a:endParaRPr>
              </a:p>
            </p:txBody>
          </p:sp>
        </p:grpSp>
        <p:grpSp>
          <p:nvGrpSpPr>
            <p:cNvPr id="478" name="Google Shape;478;p26"/>
            <p:cNvGrpSpPr/>
            <p:nvPr/>
          </p:nvGrpSpPr>
          <p:grpSpPr>
            <a:xfrm rot="364733">
              <a:off x="2051274" y="2394411"/>
              <a:ext cx="1980646" cy="2199651"/>
              <a:chOff x="2133780" y="2405646"/>
              <a:chExt cx="1980600" cy="2199600"/>
            </a:xfrm>
          </p:grpSpPr>
          <p:sp>
            <p:nvSpPr>
              <p:cNvPr id="479" name="Google Shape;479;p26"/>
              <p:cNvSpPr/>
              <p:nvPr/>
            </p:nvSpPr>
            <p:spPr>
              <a:xfrm rot="521">
                <a:off x="2133780" y="2405796"/>
                <a:ext cx="1980600" cy="2199300"/>
              </a:xfrm>
              <a:prstGeom prst="rect">
                <a:avLst/>
              </a:prstGeom>
              <a:solidFill>
                <a:schemeClr val="lt1"/>
              </a:solidFill>
              <a:ln>
                <a:noFill/>
              </a:ln>
              <a:effectLst>
                <a:outerShdw blurRad="85725" rotWithShape="0" algn="bl" dir="5400000" dist="3810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80" name="Google Shape;480;p26"/>
              <p:cNvPicPr preferRelativeResize="0"/>
              <p:nvPr/>
            </p:nvPicPr>
            <p:blipFill>
              <a:blip r:embed="rId9">
                <a:alphaModFix/>
              </a:blip>
              <a:stretch>
                <a:fillRect/>
              </a:stretch>
            </p:blipFill>
            <p:spPr>
              <a:xfrm>
                <a:off x="2234680" y="2498217"/>
                <a:ext cx="1778800" cy="1751475"/>
              </a:xfrm>
              <a:prstGeom prst="rect">
                <a:avLst/>
              </a:prstGeom>
              <a:noFill/>
              <a:ln>
                <a:noFill/>
              </a:ln>
            </p:spPr>
          </p:pic>
          <p:sp>
            <p:nvSpPr>
              <p:cNvPr id="481" name="Google Shape;481;p26"/>
              <p:cNvSpPr txBox="1"/>
              <p:nvPr/>
            </p:nvSpPr>
            <p:spPr>
              <a:xfrm>
                <a:off x="2203800" y="4307200"/>
                <a:ext cx="18405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11313F"/>
                    </a:solidFill>
                    <a:latin typeface="Raleway SemiBold"/>
                    <a:ea typeface="Raleway SemiBold"/>
                    <a:cs typeface="Raleway SemiBold"/>
                    <a:sym typeface="Raleway SemiBold"/>
                  </a:rPr>
                  <a:t>Photo Title</a:t>
                </a:r>
                <a:endParaRPr>
                  <a:solidFill>
                    <a:srgbClr val="11313F"/>
                  </a:solidFill>
                  <a:latin typeface="Raleway SemiBold"/>
                  <a:ea typeface="Raleway SemiBold"/>
                  <a:cs typeface="Raleway SemiBold"/>
                  <a:sym typeface="Raleway SemiBold"/>
                </a:endParaRPr>
              </a:p>
            </p:txBody>
          </p:sp>
        </p:grpSp>
        <p:grpSp>
          <p:nvGrpSpPr>
            <p:cNvPr id="482" name="Google Shape;482;p26"/>
            <p:cNvGrpSpPr/>
            <p:nvPr/>
          </p:nvGrpSpPr>
          <p:grpSpPr>
            <a:xfrm rot="686282">
              <a:off x="5245614" y="2394488"/>
              <a:ext cx="1980520" cy="2199511"/>
              <a:chOff x="5801480" y="2694796"/>
              <a:chExt cx="1980600" cy="2199600"/>
            </a:xfrm>
          </p:grpSpPr>
          <p:sp>
            <p:nvSpPr>
              <p:cNvPr id="483" name="Google Shape;483;p26"/>
              <p:cNvSpPr/>
              <p:nvPr/>
            </p:nvSpPr>
            <p:spPr>
              <a:xfrm rot="521">
                <a:off x="5801480" y="2694946"/>
                <a:ext cx="1980600" cy="2199300"/>
              </a:xfrm>
              <a:prstGeom prst="rect">
                <a:avLst/>
              </a:prstGeom>
              <a:solidFill>
                <a:schemeClr val="lt1"/>
              </a:solidFill>
              <a:ln>
                <a:noFill/>
              </a:ln>
              <a:effectLst>
                <a:outerShdw blurRad="85725" rotWithShape="0" algn="bl" dir="5400000" dist="38100">
                  <a:srgbClr val="000000">
                    <a:alpha val="15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4" name="Google Shape;484;p26"/>
              <p:cNvSpPr txBox="1"/>
              <p:nvPr/>
            </p:nvSpPr>
            <p:spPr>
              <a:xfrm>
                <a:off x="5871500" y="4596350"/>
                <a:ext cx="18405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a:solidFill>
                      <a:srgbClr val="11313F"/>
                    </a:solidFill>
                    <a:latin typeface="Raleway SemiBold"/>
                    <a:ea typeface="Raleway SemiBold"/>
                    <a:cs typeface="Raleway SemiBold"/>
                    <a:sym typeface="Raleway SemiBold"/>
                  </a:rPr>
                  <a:t>Photo Title</a:t>
                </a:r>
                <a:endParaRPr>
                  <a:solidFill>
                    <a:srgbClr val="11313F"/>
                  </a:solidFill>
                  <a:latin typeface="Raleway SemiBold"/>
                  <a:ea typeface="Raleway SemiBold"/>
                  <a:cs typeface="Raleway SemiBold"/>
                  <a:sym typeface="Raleway SemiBold"/>
                </a:endParaRPr>
              </a:p>
            </p:txBody>
          </p:sp>
          <p:pic>
            <p:nvPicPr>
              <p:cNvPr id="485" name="Google Shape;485;p26"/>
              <p:cNvPicPr preferRelativeResize="0"/>
              <p:nvPr/>
            </p:nvPicPr>
            <p:blipFill>
              <a:blip r:embed="rId10">
                <a:alphaModFix/>
              </a:blip>
              <a:stretch>
                <a:fillRect/>
              </a:stretch>
            </p:blipFill>
            <p:spPr>
              <a:xfrm>
                <a:off x="5904500" y="2786475"/>
                <a:ext cx="1774500" cy="1753246"/>
              </a:xfrm>
              <a:prstGeom prst="rect">
                <a:avLst/>
              </a:prstGeom>
              <a:noFill/>
              <a:ln>
                <a:noFill/>
              </a:ln>
            </p:spPr>
          </p:pic>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grpSp>
        <p:nvGrpSpPr>
          <p:cNvPr id="490" name="Google Shape;490;p27"/>
          <p:cNvGrpSpPr/>
          <p:nvPr/>
        </p:nvGrpSpPr>
        <p:grpSpPr>
          <a:xfrm>
            <a:off x="-2517" y="1"/>
            <a:ext cx="9149056" cy="5080992"/>
            <a:chOff x="-2517" y="1"/>
            <a:chExt cx="9149056" cy="5080992"/>
          </a:xfrm>
        </p:grpSpPr>
        <p:grpSp>
          <p:nvGrpSpPr>
            <p:cNvPr id="491" name="Google Shape;491;p27"/>
            <p:cNvGrpSpPr/>
            <p:nvPr/>
          </p:nvGrpSpPr>
          <p:grpSpPr>
            <a:xfrm>
              <a:off x="-2517" y="1"/>
              <a:ext cx="9149056" cy="5080992"/>
              <a:chOff x="10124721" y="1"/>
              <a:chExt cx="9149056" cy="5080992"/>
            </a:xfrm>
          </p:grpSpPr>
          <p:pic>
            <p:nvPicPr>
              <p:cNvPr id="492" name="Google Shape;492;p27"/>
              <p:cNvPicPr preferRelativeResize="0"/>
              <p:nvPr/>
            </p:nvPicPr>
            <p:blipFill>
              <a:blip r:embed="rId3">
                <a:alphaModFix amt="30000"/>
              </a:blip>
              <a:stretch>
                <a:fillRect/>
              </a:stretch>
            </p:blipFill>
            <p:spPr>
              <a:xfrm>
                <a:off x="10129774" y="62507"/>
                <a:ext cx="9144003" cy="5018486"/>
              </a:xfrm>
              <a:prstGeom prst="rect">
                <a:avLst/>
              </a:prstGeom>
              <a:noFill/>
              <a:ln>
                <a:noFill/>
              </a:ln>
            </p:spPr>
          </p:pic>
          <p:pic>
            <p:nvPicPr>
              <p:cNvPr id="493" name="Google Shape;493;p27"/>
              <p:cNvPicPr preferRelativeResize="0"/>
              <p:nvPr/>
            </p:nvPicPr>
            <p:blipFill rotWithShape="1">
              <a:blip r:embed="rId4">
                <a:alphaModFix/>
              </a:blip>
              <a:srcRect b="-26099" l="6850" r="-6710" t="-2849"/>
              <a:stretch/>
            </p:blipFill>
            <p:spPr>
              <a:xfrm rot="-43">
                <a:off x="10124721" y="19"/>
                <a:ext cx="2951101" cy="1308087"/>
              </a:xfrm>
              <a:prstGeom prst="rect">
                <a:avLst/>
              </a:prstGeom>
              <a:noFill/>
              <a:ln>
                <a:noFill/>
              </a:ln>
            </p:spPr>
          </p:pic>
          <p:pic>
            <p:nvPicPr>
              <p:cNvPr id="494" name="Google Shape;494;p27"/>
              <p:cNvPicPr preferRelativeResize="0"/>
              <p:nvPr/>
            </p:nvPicPr>
            <p:blipFill rotWithShape="1">
              <a:blip r:embed="rId4">
                <a:alphaModFix/>
              </a:blip>
              <a:srcRect b="-26099" l="6850" r="-6710" t="-2849"/>
              <a:stretch/>
            </p:blipFill>
            <p:spPr>
              <a:xfrm flipH="1" rot="43">
                <a:off x="16320921" y="19"/>
                <a:ext cx="2951101" cy="1308087"/>
              </a:xfrm>
              <a:prstGeom prst="rect">
                <a:avLst/>
              </a:prstGeom>
              <a:noFill/>
              <a:ln>
                <a:noFill/>
              </a:ln>
            </p:spPr>
          </p:pic>
        </p:grpSp>
        <p:grpSp>
          <p:nvGrpSpPr>
            <p:cNvPr id="495" name="Google Shape;495;p27"/>
            <p:cNvGrpSpPr/>
            <p:nvPr/>
          </p:nvGrpSpPr>
          <p:grpSpPr>
            <a:xfrm>
              <a:off x="52775" y="2086253"/>
              <a:ext cx="9028899" cy="2789450"/>
              <a:chOff x="52775" y="2086253"/>
              <a:chExt cx="9028899" cy="2789450"/>
            </a:xfrm>
          </p:grpSpPr>
          <p:pic>
            <p:nvPicPr>
              <p:cNvPr id="496" name="Google Shape;496;p27"/>
              <p:cNvPicPr preferRelativeResize="0"/>
              <p:nvPr/>
            </p:nvPicPr>
            <p:blipFill>
              <a:blip r:embed="rId5">
                <a:alphaModFix/>
              </a:blip>
              <a:stretch>
                <a:fillRect/>
              </a:stretch>
            </p:blipFill>
            <p:spPr>
              <a:xfrm flipH="1">
                <a:off x="52775" y="2086253"/>
                <a:ext cx="2284050" cy="2789450"/>
              </a:xfrm>
              <a:prstGeom prst="rect">
                <a:avLst/>
              </a:prstGeom>
              <a:noFill/>
              <a:ln>
                <a:noFill/>
              </a:ln>
            </p:spPr>
          </p:pic>
          <p:pic>
            <p:nvPicPr>
              <p:cNvPr id="497" name="Google Shape;497;p27"/>
              <p:cNvPicPr preferRelativeResize="0"/>
              <p:nvPr/>
            </p:nvPicPr>
            <p:blipFill>
              <a:blip r:embed="rId6">
                <a:alphaModFix/>
              </a:blip>
              <a:stretch>
                <a:fillRect/>
              </a:stretch>
            </p:blipFill>
            <p:spPr>
              <a:xfrm flipH="1">
                <a:off x="6961949" y="2316627"/>
                <a:ext cx="2119725" cy="2559075"/>
              </a:xfrm>
              <a:prstGeom prst="rect">
                <a:avLst/>
              </a:prstGeom>
              <a:noFill/>
              <a:ln>
                <a:noFill/>
              </a:ln>
            </p:spPr>
          </p:pic>
        </p:grpSp>
        <p:pic>
          <p:nvPicPr>
            <p:cNvPr id="498" name="Google Shape;498;p27"/>
            <p:cNvPicPr preferRelativeResize="0"/>
            <p:nvPr/>
          </p:nvPicPr>
          <p:blipFill rotWithShape="1">
            <a:blip r:embed="rId7">
              <a:alphaModFix/>
            </a:blip>
            <a:srcRect b="4698" l="0" r="0" t="0"/>
            <a:stretch/>
          </p:blipFill>
          <p:spPr>
            <a:xfrm>
              <a:off x="3877750" y="3426100"/>
              <a:ext cx="1964500" cy="1529101"/>
            </a:xfrm>
            <a:prstGeom prst="rect">
              <a:avLst/>
            </a:prstGeom>
            <a:noFill/>
            <a:ln>
              <a:noFill/>
            </a:ln>
          </p:spPr>
        </p:pic>
      </p:grpSp>
      <p:grpSp>
        <p:nvGrpSpPr>
          <p:cNvPr id="499" name="Google Shape;499;p27"/>
          <p:cNvGrpSpPr/>
          <p:nvPr/>
        </p:nvGrpSpPr>
        <p:grpSpPr>
          <a:xfrm>
            <a:off x="1469525" y="764143"/>
            <a:ext cx="6204900" cy="2647500"/>
            <a:chOff x="1469525" y="764143"/>
            <a:chExt cx="6204900" cy="2647500"/>
          </a:xfrm>
        </p:grpSpPr>
        <p:sp>
          <p:nvSpPr>
            <p:cNvPr id="500" name="Google Shape;500;p27"/>
            <p:cNvSpPr txBox="1"/>
            <p:nvPr/>
          </p:nvSpPr>
          <p:spPr>
            <a:xfrm>
              <a:off x="1469525" y="764143"/>
              <a:ext cx="6204900" cy="2647500"/>
            </a:xfrm>
            <a:prstGeom prst="rect">
              <a:avLst/>
            </a:prstGeom>
            <a:noFill/>
            <a:ln>
              <a:noFill/>
            </a:ln>
            <a:effectLst>
              <a:outerShdw rotWithShape="0" algn="bl" dist="152400">
                <a:srgbClr val="000000"/>
              </a:outerShdw>
            </a:effectLst>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17200">
                  <a:solidFill>
                    <a:srgbClr val="F04927"/>
                  </a:solidFill>
                  <a:latin typeface="Raleway ExtraBold"/>
                  <a:ea typeface="Raleway ExtraBold"/>
                  <a:cs typeface="Raleway ExtraBold"/>
                  <a:sym typeface="Raleway ExtraBold"/>
                </a:rPr>
                <a:t>2028</a:t>
              </a:r>
              <a:endParaRPr sz="17200">
                <a:solidFill>
                  <a:srgbClr val="F04927"/>
                </a:solidFill>
                <a:latin typeface="Raleway ExtraBold"/>
                <a:ea typeface="Raleway ExtraBold"/>
                <a:cs typeface="Raleway ExtraBold"/>
                <a:sym typeface="Raleway ExtraBold"/>
              </a:endParaRPr>
            </a:p>
          </p:txBody>
        </p:sp>
        <p:sp>
          <p:nvSpPr>
            <p:cNvPr id="501" name="Google Shape;501;p27"/>
            <p:cNvSpPr txBox="1"/>
            <p:nvPr/>
          </p:nvSpPr>
          <p:spPr>
            <a:xfrm>
              <a:off x="2183975" y="3146025"/>
              <a:ext cx="4776000" cy="200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1300">
                  <a:solidFill>
                    <a:srgbClr val="092229"/>
                  </a:solidFill>
                  <a:latin typeface="Raleway SemiBold"/>
                  <a:ea typeface="Raleway SemiBold"/>
                  <a:cs typeface="Raleway SemiBold"/>
                  <a:sym typeface="Raleway SemiBold"/>
                </a:rPr>
                <a:t>Large Number (e.g., 2028) With a Short Description.</a:t>
              </a:r>
              <a:endParaRPr sz="1300">
                <a:solidFill>
                  <a:srgbClr val="092229"/>
                </a:solidFill>
                <a:latin typeface="Raleway SemiBold"/>
                <a:ea typeface="Raleway SemiBold"/>
                <a:cs typeface="Raleway SemiBold"/>
                <a:sym typeface="Raleway SemiBold"/>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28"/>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507" name="Google Shape;507;p28"/>
          <p:cNvGrpSpPr/>
          <p:nvPr/>
        </p:nvGrpSpPr>
        <p:grpSpPr>
          <a:xfrm>
            <a:off x="1642975" y="401700"/>
            <a:ext cx="5852850" cy="954150"/>
            <a:chOff x="1642975" y="401700"/>
            <a:chExt cx="5852850" cy="954150"/>
          </a:xfrm>
        </p:grpSpPr>
        <p:sp>
          <p:nvSpPr>
            <p:cNvPr id="508" name="Google Shape;508;p28"/>
            <p:cNvSpPr txBox="1"/>
            <p:nvPr/>
          </p:nvSpPr>
          <p:spPr>
            <a:xfrm>
              <a:off x="2599150" y="428900"/>
              <a:ext cx="3945600" cy="769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5000">
                  <a:solidFill>
                    <a:srgbClr val="F04927"/>
                  </a:solidFill>
                  <a:latin typeface="Great Vibes"/>
                  <a:ea typeface="Great Vibes"/>
                  <a:cs typeface="Great Vibes"/>
                  <a:sym typeface="Great Vibes"/>
                </a:rPr>
                <a:t>Meet the Elves</a:t>
              </a:r>
              <a:endParaRPr sz="5000">
                <a:solidFill>
                  <a:srgbClr val="F04927"/>
                </a:solidFill>
                <a:latin typeface="Great Vibes"/>
                <a:ea typeface="Great Vibes"/>
                <a:cs typeface="Great Vibes"/>
                <a:sym typeface="Great Vibes"/>
              </a:endParaRPr>
            </a:p>
          </p:txBody>
        </p:sp>
        <p:pic>
          <p:nvPicPr>
            <p:cNvPr id="509" name="Google Shape;509;p28"/>
            <p:cNvPicPr preferRelativeResize="0"/>
            <p:nvPr/>
          </p:nvPicPr>
          <p:blipFill>
            <a:blip r:embed="rId4">
              <a:alphaModFix/>
            </a:blip>
            <a:stretch>
              <a:fillRect/>
            </a:stretch>
          </p:blipFill>
          <p:spPr>
            <a:xfrm flipH="1" rot="-6413842">
              <a:off x="1818059" y="427733"/>
              <a:ext cx="723156" cy="902084"/>
            </a:xfrm>
            <a:prstGeom prst="rect">
              <a:avLst/>
            </a:prstGeom>
            <a:noFill/>
            <a:ln>
              <a:noFill/>
            </a:ln>
          </p:spPr>
        </p:pic>
        <p:pic>
          <p:nvPicPr>
            <p:cNvPr id="510" name="Google Shape;510;p28"/>
            <p:cNvPicPr preferRelativeResize="0"/>
            <p:nvPr/>
          </p:nvPicPr>
          <p:blipFill>
            <a:blip r:embed="rId4">
              <a:alphaModFix/>
            </a:blip>
            <a:stretch>
              <a:fillRect/>
            </a:stretch>
          </p:blipFill>
          <p:spPr>
            <a:xfrm rot="6413842">
              <a:off x="6597584" y="427733"/>
              <a:ext cx="723156" cy="902084"/>
            </a:xfrm>
            <a:prstGeom prst="rect">
              <a:avLst/>
            </a:prstGeom>
            <a:noFill/>
            <a:ln>
              <a:noFill/>
            </a:ln>
          </p:spPr>
        </p:pic>
      </p:grpSp>
      <p:grpSp>
        <p:nvGrpSpPr>
          <p:cNvPr id="511" name="Google Shape;511;p28"/>
          <p:cNvGrpSpPr/>
          <p:nvPr/>
        </p:nvGrpSpPr>
        <p:grpSpPr>
          <a:xfrm>
            <a:off x="702957" y="1664600"/>
            <a:ext cx="7721968" cy="2865775"/>
            <a:chOff x="702957" y="1664600"/>
            <a:chExt cx="7721968" cy="2865775"/>
          </a:xfrm>
        </p:grpSpPr>
        <p:grpSp>
          <p:nvGrpSpPr>
            <p:cNvPr id="512" name="Google Shape;512;p28"/>
            <p:cNvGrpSpPr/>
            <p:nvPr/>
          </p:nvGrpSpPr>
          <p:grpSpPr>
            <a:xfrm>
              <a:off x="702957" y="1664600"/>
              <a:ext cx="2222400" cy="2688775"/>
              <a:chOff x="702957" y="1664600"/>
              <a:chExt cx="2222400" cy="2688775"/>
            </a:xfrm>
          </p:grpSpPr>
          <p:pic>
            <p:nvPicPr>
              <p:cNvPr id="513" name="Google Shape;513;p28"/>
              <p:cNvPicPr preferRelativeResize="0"/>
              <p:nvPr/>
            </p:nvPicPr>
            <p:blipFill rotWithShape="1">
              <a:blip r:embed="rId5">
                <a:alphaModFix/>
              </a:blip>
              <a:srcRect b="3410" l="3410" r="3410" t="3410"/>
              <a:stretch/>
            </p:blipFill>
            <p:spPr>
              <a:xfrm>
                <a:off x="1067157" y="1664600"/>
                <a:ext cx="1494000" cy="1494000"/>
              </a:xfrm>
              <a:prstGeom prst="ellipse">
                <a:avLst/>
              </a:prstGeom>
              <a:noFill/>
              <a:ln cap="flat" cmpd="sng" w="38100">
                <a:solidFill>
                  <a:srgbClr val="0A343C"/>
                </a:solidFill>
                <a:prstDash val="solid"/>
                <a:round/>
                <a:headEnd len="sm" w="sm" type="none"/>
                <a:tailEnd len="sm" w="sm" type="none"/>
              </a:ln>
            </p:spPr>
          </p:pic>
          <p:grpSp>
            <p:nvGrpSpPr>
              <p:cNvPr id="514" name="Google Shape;514;p28"/>
              <p:cNvGrpSpPr/>
              <p:nvPr/>
            </p:nvGrpSpPr>
            <p:grpSpPr>
              <a:xfrm>
                <a:off x="702957" y="3366834"/>
                <a:ext cx="2222400" cy="986541"/>
                <a:chOff x="702957" y="3366834"/>
                <a:chExt cx="2222400" cy="986541"/>
              </a:xfrm>
            </p:grpSpPr>
            <p:sp>
              <p:nvSpPr>
                <p:cNvPr id="515" name="Google Shape;515;p28"/>
                <p:cNvSpPr txBox="1"/>
                <p:nvPr/>
              </p:nvSpPr>
              <p:spPr>
                <a:xfrm>
                  <a:off x="702957" y="3366834"/>
                  <a:ext cx="2222400" cy="338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uk" sz="2200">
                      <a:solidFill>
                        <a:srgbClr val="092229"/>
                      </a:solidFill>
                      <a:latin typeface="Raleway"/>
                      <a:ea typeface="Raleway"/>
                      <a:cs typeface="Raleway"/>
                      <a:sym typeface="Raleway"/>
                    </a:rPr>
                    <a:t>James Johnson</a:t>
                  </a:r>
                  <a:endParaRPr b="1" sz="2200">
                    <a:solidFill>
                      <a:srgbClr val="092229"/>
                    </a:solidFill>
                    <a:latin typeface="Raleway"/>
                    <a:ea typeface="Raleway"/>
                    <a:cs typeface="Raleway"/>
                    <a:sym typeface="Raleway"/>
                  </a:endParaRPr>
                </a:p>
              </p:txBody>
            </p:sp>
            <p:sp>
              <p:nvSpPr>
                <p:cNvPr id="516" name="Google Shape;516;p28"/>
                <p:cNvSpPr txBox="1"/>
                <p:nvPr/>
              </p:nvSpPr>
              <p:spPr>
                <a:xfrm>
                  <a:off x="766825" y="3845475"/>
                  <a:ext cx="2094600" cy="507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1000">
                      <a:solidFill>
                        <a:srgbClr val="092229"/>
                      </a:solidFill>
                      <a:latin typeface="Raleway Medium"/>
                      <a:ea typeface="Raleway Medium"/>
                      <a:cs typeface="Raleway Medium"/>
                      <a:sym typeface="Raleway Medium"/>
                    </a:rPr>
                    <a:t>James responsible for keeping Santa’s reindeer in top shape. With a gentle touch and a firm hand.</a:t>
                  </a:r>
                  <a:endParaRPr sz="1000">
                    <a:solidFill>
                      <a:srgbClr val="092229"/>
                    </a:solidFill>
                    <a:latin typeface="Raleway Medium"/>
                    <a:ea typeface="Raleway Medium"/>
                    <a:cs typeface="Raleway Medium"/>
                    <a:sym typeface="Raleway Medium"/>
                  </a:endParaRPr>
                </a:p>
              </p:txBody>
            </p:sp>
          </p:grpSp>
        </p:grpSp>
        <p:grpSp>
          <p:nvGrpSpPr>
            <p:cNvPr id="517" name="Google Shape;517;p28"/>
            <p:cNvGrpSpPr/>
            <p:nvPr/>
          </p:nvGrpSpPr>
          <p:grpSpPr>
            <a:xfrm>
              <a:off x="3452741" y="1664600"/>
              <a:ext cx="2222400" cy="2865775"/>
              <a:chOff x="3452741" y="1664600"/>
              <a:chExt cx="2222400" cy="2865775"/>
            </a:xfrm>
          </p:grpSpPr>
          <p:pic>
            <p:nvPicPr>
              <p:cNvPr id="518" name="Google Shape;518;p28"/>
              <p:cNvPicPr preferRelativeResize="0"/>
              <p:nvPr/>
            </p:nvPicPr>
            <p:blipFill rotWithShape="1">
              <a:blip r:embed="rId6">
                <a:alphaModFix/>
              </a:blip>
              <a:srcRect b="3635" l="3626" r="3635" t="3626"/>
              <a:stretch/>
            </p:blipFill>
            <p:spPr>
              <a:xfrm>
                <a:off x="3825013" y="1664600"/>
                <a:ext cx="1494000" cy="1494000"/>
              </a:xfrm>
              <a:prstGeom prst="ellipse">
                <a:avLst/>
              </a:prstGeom>
              <a:noFill/>
              <a:ln cap="flat" cmpd="sng" w="38100">
                <a:solidFill>
                  <a:srgbClr val="0A343C"/>
                </a:solidFill>
                <a:prstDash val="solid"/>
                <a:round/>
                <a:headEnd len="sm" w="sm" type="none"/>
                <a:tailEnd len="sm" w="sm" type="none"/>
              </a:ln>
            </p:spPr>
          </p:pic>
          <p:grpSp>
            <p:nvGrpSpPr>
              <p:cNvPr id="519" name="Google Shape;519;p28"/>
              <p:cNvGrpSpPr/>
              <p:nvPr/>
            </p:nvGrpSpPr>
            <p:grpSpPr>
              <a:xfrm>
                <a:off x="3452741" y="3366834"/>
                <a:ext cx="2222400" cy="1163541"/>
                <a:chOff x="702957" y="3366834"/>
                <a:chExt cx="2222400" cy="1163541"/>
              </a:xfrm>
            </p:grpSpPr>
            <p:sp>
              <p:nvSpPr>
                <p:cNvPr id="520" name="Google Shape;520;p28"/>
                <p:cNvSpPr txBox="1"/>
                <p:nvPr/>
              </p:nvSpPr>
              <p:spPr>
                <a:xfrm>
                  <a:off x="702957" y="3366834"/>
                  <a:ext cx="2222400" cy="338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uk" sz="2200">
                      <a:solidFill>
                        <a:srgbClr val="092229"/>
                      </a:solidFill>
                      <a:latin typeface="Raleway"/>
                      <a:ea typeface="Raleway"/>
                      <a:cs typeface="Raleway"/>
                      <a:sym typeface="Raleway"/>
                    </a:rPr>
                    <a:t>Sarah Moore</a:t>
                  </a:r>
                  <a:endParaRPr b="1" sz="2200">
                    <a:solidFill>
                      <a:srgbClr val="092229"/>
                    </a:solidFill>
                    <a:latin typeface="Raleway"/>
                    <a:ea typeface="Raleway"/>
                    <a:cs typeface="Raleway"/>
                    <a:sym typeface="Raleway"/>
                  </a:endParaRPr>
                </a:p>
              </p:txBody>
            </p:sp>
            <p:sp>
              <p:nvSpPr>
                <p:cNvPr id="521" name="Google Shape;521;p28"/>
                <p:cNvSpPr txBox="1"/>
                <p:nvPr/>
              </p:nvSpPr>
              <p:spPr>
                <a:xfrm>
                  <a:off x="766825" y="3845475"/>
                  <a:ext cx="2094600" cy="684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uk" sz="1000">
                      <a:solidFill>
                        <a:srgbClr val="092229"/>
                      </a:solidFill>
                      <a:latin typeface="Raleway Medium"/>
                      <a:ea typeface="Raleway Medium"/>
                      <a:cs typeface="Raleway Medium"/>
                      <a:sym typeface="Raleway Medium"/>
                    </a:rPr>
                    <a:t>Known for her creativity and </a:t>
                  </a:r>
                  <a:endParaRPr sz="1000">
                    <a:solidFill>
                      <a:srgbClr val="092229"/>
                    </a:solidFill>
                    <a:latin typeface="Raleway Medium"/>
                    <a:ea typeface="Raleway Medium"/>
                    <a:cs typeface="Raleway Medium"/>
                    <a:sym typeface="Raleway Medium"/>
                  </a:endParaRPr>
                </a:p>
                <a:p>
                  <a:pPr indent="0" lvl="0" marL="0" rtl="0" algn="ctr">
                    <a:lnSpc>
                      <a:spcPct val="115000"/>
                    </a:lnSpc>
                    <a:spcBef>
                      <a:spcPts val="0"/>
                    </a:spcBef>
                    <a:spcAft>
                      <a:spcPts val="0"/>
                    </a:spcAft>
                    <a:buNone/>
                  </a:pPr>
                  <a:r>
                    <a:rPr lang="uk" sz="1000">
                      <a:solidFill>
                        <a:srgbClr val="092229"/>
                      </a:solidFill>
                      <a:latin typeface="Raleway Medium"/>
                      <a:ea typeface="Raleway Medium"/>
                      <a:cs typeface="Raleway Medium"/>
                      <a:sym typeface="Raleway Medium"/>
                    </a:rPr>
                    <a:t>attention to detail, she ensures every toy is made with care and a touch of magic.</a:t>
                  </a:r>
                  <a:endParaRPr sz="1000">
                    <a:solidFill>
                      <a:srgbClr val="092229"/>
                    </a:solidFill>
                    <a:latin typeface="Raleway Medium"/>
                    <a:ea typeface="Raleway Medium"/>
                    <a:cs typeface="Raleway Medium"/>
                    <a:sym typeface="Raleway Medium"/>
                  </a:endParaRPr>
                </a:p>
              </p:txBody>
            </p:sp>
          </p:grpSp>
        </p:grpSp>
        <p:grpSp>
          <p:nvGrpSpPr>
            <p:cNvPr id="522" name="Google Shape;522;p28"/>
            <p:cNvGrpSpPr/>
            <p:nvPr/>
          </p:nvGrpSpPr>
          <p:grpSpPr>
            <a:xfrm>
              <a:off x="6202525" y="1664600"/>
              <a:ext cx="2222400" cy="2688775"/>
              <a:chOff x="6202525" y="1664600"/>
              <a:chExt cx="2222400" cy="2688775"/>
            </a:xfrm>
          </p:grpSpPr>
          <p:pic>
            <p:nvPicPr>
              <p:cNvPr id="523" name="Google Shape;523;p28"/>
              <p:cNvPicPr preferRelativeResize="0"/>
              <p:nvPr/>
            </p:nvPicPr>
            <p:blipFill rotWithShape="1">
              <a:blip r:embed="rId7">
                <a:alphaModFix/>
              </a:blip>
              <a:srcRect b="3891" l="3891" r="3891" t="3891"/>
              <a:stretch/>
            </p:blipFill>
            <p:spPr>
              <a:xfrm>
                <a:off x="6566725" y="1664600"/>
                <a:ext cx="1494000" cy="1494000"/>
              </a:xfrm>
              <a:prstGeom prst="ellipse">
                <a:avLst/>
              </a:prstGeom>
              <a:noFill/>
              <a:ln cap="flat" cmpd="sng" w="38100">
                <a:solidFill>
                  <a:srgbClr val="0A343C"/>
                </a:solidFill>
                <a:prstDash val="solid"/>
                <a:round/>
                <a:headEnd len="sm" w="sm" type="none"/>
                <a:tailEnd len="sm" w="sm" type="none"/>
              </a:ln>
            </p:spPr>
          </p:pic>
          <p:grpSp>
            <p:nvGrpSpPr>
              <p:cNvPr id="524" name="Google Shape;524;p28"/>
              <p:cNvGrpSpPr/>
              <p:nvPr/>
            </p:nvGrpSpPr>
            <p:grpSpPr>
              <a:xfrm>
                <a:off x="6202525" y="3366834"/>
                <a:ext cx="2222400" cy="986541"/>
                <a:chOff x="702957" y="3366834"/>
                <a:chExt cx="2222400" cy="986541"/>
              </a:xfrm>
            </p:grpSpPr>
            <p:sp>
              <p:nvSpPr>
                <p:cNvPr id="525" name="Google Shape;525;p28"/>
                <p:cNvSpPr txBox="1"/>
                <p:nvPr/>
              </p:nvSpPr>
              <p:spPr>
                <a:xfrm>
                  <a:off x="702957" y="3366834"/>
                  <a:ext cx="2222400" cy="338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uk" sz="2200">
                      <a:solidFill>
                        <a:srgbClr val="092229"/>
                      </a:solidFill>
                      <a:latin typeface="Raleway"/>
                      <a:ea typeface="Raleway"/>
                      <a:cs typeface="Raleway"/>
                      <a:sym typeface="Raleway"/>
                    </a:rPr>
                    <a:t>Michael Brown</a:t>
                  </a:r>
                  <a:endParaRPr b="1" sz="2200">
                    <a:solidFill>
                      <a:srgbClr val="092229"/>
                    </a:solidFill>
                    <a:latin typeface="Raleway"/>
                    <a:ea typeface="Raleway"/>
                    <a:cs typeface="Raleway"/>
                    <a:sym typeface="Raleway"/>
                  </a:endParaRPr>
                </a:p>
              </p:txBody>
            </p:sp>
            <p:sp>
              <p:nvSpPr>
                <p:cNvPr id="526" name="Google Shape;526;p28"/>
                <p:cNvSpPr txBox="1"/>
                <p:nvPr/>
              </p:nvSpPr>
              <p:spPr>
                <a:xfrm>
                  <a:off x="766825" y="3845475"/>
                  <a:ext cx="2094600" cy="507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uk" sz="1000">
                      <a:solidFill>
                        <a:srgbClr val="092229"/>
                      </a:solidFill>
                      <a:latin typeface="Raleway Medium"/>
                      <a:ea typeface="Raleway Medium"/>
                      <a:cs typeface="Raleway Medium"/>
                      <a:sym typeface="Raleway Medium"/>
                    </a:rPr>
                    <a:t>Michael is the master of gift </a:t>
                  </a:r>
                  <a:endParaRPr sz="1000">
                    <a:solidFill>
                      <a:srgbClr val="092229"/>
                    </a:solidFill>
                    <a:latin typeface="Raleway Medium"/>
                    <a:ea typeface="Raleway Medium"/>
                    <a:cs typeface="Raleway Medium"/>
                    <a:sym typeface="Raleway Medium"/>
                  </a:endParaRPr>
                </a:p>
                <a:p>
                  <a:pPr indent="0" lvl="0" marL="0" rtl="0" algn="ctr">
                    <a:lnSpc>
                      <a:spcPct val="115000"/>
                    </a:lnSpc>
                    <a:spcBef>
                      <a:spcPts val="0"/>
                    </a:spcBef>
                    <a:spcAft>
                      <a:spcPts val="0"/>
                    </a:spcAft>
                    <a:buNone/>
                  </a:pPr>
                  <a:r>
                    <a:rPr lang="uk" sz="1000">
                      <a:solidFill>
                        <a:srgbClr val="092229"/>
                      </a:solidFill>
                      <a:latin typeface="Raleway Medium"/>
                      <a:ea typeface="Raleway Medium"/>
                      <a:cs typeface="Raleway Medium"/>
                      <a:sym typeface="Raleway Medium"/>
                    </a:rPr>
                    <a:t>wrapping, turning every present into a work of art. </a:t>
                  </a:r>
                  <a:endParaRPr sz="1000">
                    <a:solidFill>
                      <a:srgbClr val="092229"/>
                    </a:solidFill>
                    <a:latin typeface="Raleway Medium"/>
                    <a:ea typeface="Raleway Medium"/>
                    <a:cs typeface="Raleway Medium"/>
                    <a:sym typeface="Raleway Medium"/>
                  </a:endParaRPr>
                </a:p>
              </p:txBody>
            </p:sp>
          </p:gr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29"/>
          <p:cNvPicPr preferRelativeResize="0"/>
          <p:nvPr/>
        </p:nvPicPr>
        <p:blipFill>
          <a:blip r:embed="rId3">
            <a:alphaModFix amt="30000"/>
          </a:blip>
          <a:stretch>
            <a:fillRect/>
          </a:stretch>
        </p:blipFill>
        <p:spPr>
          <a:xfrm>
            <a:off x="-1" y="62507"/>
            <a:ext cx="9144003" cy="5018486"/>
          </a:xfrm>
          <a:prstGeom prst="rect">
            <a:avLst/>
          </a:prstGeom>
          <a:noFill/>
          <a:ln>
            <a:noFill/>
          </a:ln>
        </p:spPr>
      </p:pic>
      <p:sp>
        <p:nvSpPr>
          <p:cNvPr id="532" name="Google Shape;532;p29"/>
          <p:cNvSpPr txBox="1"/>
          <p:nvPr/>
        </p:nvSpPr>
        <p:spPr>
          <a:xfrm>
            <a:off x="2599212" y="428900"/>
            <a:ext cx="3945600" cy="7695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5000">
                <a:solidFill>
                  <a:srgbClr val="B0761B"/>
                </a:solidFill>
                <a:latin typeface="Great Vibes"/>
                <a:ea typeface="Great Vibes"/>
                <a:cs typeface="Great Vibes"/>
                <a:sym typeface="Great Vibes"/>
              </a:rPr>
              <a:t>Holiday Wishes</a:t>
            </a:r>
            <a:endParaRPr sz="5000">
              <a:solidFill>
                <a:srgbClr val="B0761B"/>
              </a:solidFill>
              <a:latin typeface="Great Vibes"/>
              <a:ea typeface="Great Vibes"/>
              <a:cs typeface="Great Vibes"/>
              <a:sym typeface="Great Vibes"/>
            </a:endParaRPr>
          </a:p>
        </p:txBody>
      </p:sp>
      <p:grpSp>
        <p:nvGrpSpPr>
          <p:cNvPr id="533" name="Google Shape;533;p29"/>
          <p:cNvGrpSpPr/>
          <p:nvPr/>
        </p:nvGrpSpPr>
        <p:grpSpPr>
          <a:xfrm>
            <a:off x="306019" y="84601"/>
            <a:ext cx="8531975" cy="1675947"/>
            <a:chOff x="306019" y="84601"/>
            <a:chExt cx="8531975" cy="1675947"/>
          </a:xfrm>
        </p:grpSpPr>
        <p:pic>
          <p:nvPicPr>
            <p:cNvPr id="534" name="Google Shape;534;p29"/>
            <p:cNvPicPr preferRelativeResize="0"/>
            <p:nvPr/>
          </p:nvPicPr>
          <p:blipFill>
            <a:blip r:embed="rId4">
              <a:alphaModFix/>
            </a:blip>
            <a:stretch>
              <a:fillRect/>
            </a:stretch>
          </p:blipFill>
          <p:spPr>
            <a:xfrm rot="3734725">
              <a:off x="692336" y="157417"/>
              <a:ext cx="1088503" cy="1530316"/>
            </a:xfrm>
            <a:prstGeom prst="rect">
              <a:avLst/>
            </a:prstGeom>
            <a:noFill/>
            <a:ln>
              <a:noFill/>
            </a:ln>
          </p:spPr>
        </p:pic>
        <p:pic>
          <p:nvPicPr>
            <p:cNvPr id="535" name="Google Shape;535;p29"/>
            <p:cNvPicPr preferRelativeResize="0"/>
            <p:nvPr/>
          </p:nvPicPr>
          <p:blipFill>
            <a:blip r:embed="rId4">
              <a:alphaModFix/>
            </a:blip>
            <a:stretch>
              <a:fillRect/>
            </a:stretch>
          </p:blipFill>
          <p:spPr>
            <a:xfrm flipH="1" rot="-3734725">
              <a:off x="7363174" y="157417"/>
              <a:ext cx="1088503" cy="1530316"/>
            </a:xfrm>
            <a:prstGeom prst="rect">
              <a:avLst/>
            </a:prstGeom>
            <a:noFill/>
            <a:ln>
              <a:noFill/>
            </a:ln>
          </p:spPr>
        </p:pic>
      </p:grpSp>
      <p:pic>
        <p:nvPicPr>
          <p:cNvPr id="536" name="Google Shape;536;p29"/>
          <p:cNvPicPr preferRelativeResize="0"/>
          <p:nvPr/>
        </p:nvPicPr>
        <p:blipFill>
          <a:blip r:embed="rId5">
            <a:alphaModFix/>
          </a:blip>
          <a:stretch>
            <a:fillRect/>
          </a:stretch>
        </p:blipFill>
        <p:spPr>
          <a:xfrm>
            <a:off x="3708100" y="3733300"/>
            <a:ext cx="1727800" cy="1060400"/>
          </a:xfrm>
          <a:prstGeom prst="rect">
            <a:avLst/>
          </a:prstGeom>
          <a:noFill/>
          <a:ln>
            <a:noFill/>
          </a:ln>
        </p:spPr>
      </p:pic>
      <p:grpSp>
        <p:nvGrpSpPr>
          <p:cNvPr id="537" name="Google Shape;537;p29"/>
          <p:cNvGrpSpPr/>
          <p:nvPr/>
        </p:nvGrpSpPr>
        <p:grpSpPr>
          <a:xfrm>
            <a:off x="886150" y="1692525"/>
            <a:ext cx="3457925" cy="2927950"/>
            <a:chOff x="886150" y="1692525"/>
            <a:chExt cx="3457925" cy="2927950"/>
          </a:xfrm>
        </p:grpSpPr>
        <p:grpSp>
          <p:nvGrpSpPr>
            <p:cNvPr id="538" name="Google Shape;538;p29"/>
            <p:cNvGrpSpPr/>
            <p:nvPr/>
          </p:nvGrpSpPr>
          <p:grpSpPr>
            <a:xfrm>
              <a:off x="945675" y="1692525"/>
              <a:ext cx="3398400" cy="2307900"/>
              <a:chOff x="945675" y="1692525"/>
              <a:chExt cx="3398400" cy="2307900"/>
            </a:xfrm>
          </p:grpSpPr>
          <p:sp>
            <p:nvSpPr>
              <p:cNvPr id="539" name="Google Shape;539;p29"/>
              <p:cNvSpPr/>
              <p:nvPr/>
            </p:nvSpPr>
            <p:spPr>
              <a:xfrm>
                <a:off x="945675" y="1692525"/>
                <a:ext cx="3398400" cy="2307900"/>
              </a:xfrm>
              <a:prstGeom prst="wedgeEllipseCallout">
                <a:avLst>
                  <a:gd fmla="val -20833" name="adj1"/>
                  <a:gd fmla="val 62500" name="adj2"/>
                </a:avLst>
              </a:prstGeom>
              <a:solidFill>
                <a:srgbClr val="F0492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40" name="Google Shape;540;p29"/>
              <p:cNvGrpSpPr/>
              <p:nvPr/>
            </p:nvGrpSpPr>
            <p:grpSpPr>
              <a:xfrm>
                <a:off x="1392850" y="2204212"/>
                <a:ext cx="2503800" cy="1381788"/>
                <a:chOff x="1392850" y="2204212"/>
                <a:chExt cx="2503800" cy="1381788"/>
              </a:xfrm>
            </p:grpSpPr>
            <p:sp>
              <p:nvSpPr>
                <p:cNvPr id="541" name="Google Shape;541;p29"/>
                <p:cNvSpPr txBox="1"/>
                <p:nvPr/>
              </p:nvSpPr>
              <p:spPr>
                <a:xfrm>
                  <a:off x="1392850" y="2204212"/>
                  <a:ext cx="2503800" cy="1034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1200">
                      <a:solidFill>
                        <a:schemeClr val="lt1"/>
                      </a:solidFill>
                      <a:latin typeface="Raleway Medium"/>
                      <a:ea typeface="Raleway Medium"/>
                      <a:cs typeface="Raleway Medium"/>
                      <a:sym typeface="Raleway Medium"/>
                    </a:rPr>
                    <a:t>Christmas is the time when all the magic happens. The joy of seeing my family together, the laughter, and the shared moments are the best gifts of all.</a:t>
                  </a:r>
                  <a:endParaRPr sz="1200">
                    <a:solidFill>
                      <a:schemeClr val="lt1"/>
                    </a:solidFill>
                    <a:latin typeface="Raleway Medium"/>
                    <a:ea typeface="Raleway Medium"/>
                    <a:cs typeface="Raleway Medium"/>
                    <a:sym typeface="Raleway Medium"/>
                  </a:endParaRPr>
                </a:p>
              </p:txBody>
            </p:sp>
            <p:sp>
              <p:nvSpPr>
                <p:cNvPr id="542" name="Google Shape;542;p29"/>
                <p:cNvSpPr txBox="1"/>
                <p:nvPr/>
              </p:nvSpPr>
              <p:spPr>
                <a:xfrm>
                  <a:off x="1852000" y="3385900"/>
                  <a:ext cx="1585500" cy="200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uk" sz="1300">
                      <a:solidFill>
                        <a:schemeClr val="lt1"/>
                      </a:solidFill>
                      <a:latin typeface="Raleway"/>
                      <a:ea typeface="Raleway"/>
                      <a:cs typeface="Raleway"/>
                      <a:sym typeface="Raleway"/>
                    </a:rPr>
                    <a:t>Emily S.</a:t>
                  </a:r>
                  <a:endParaRPr b="1" sz="1300">
                    <a:solidFill>
                      <a:schemeClr val="lt1"/>
                    </a:solidFill>
                    <a:latin typeface="Raleway"/>
                    <a:ea typeface="Raleway"/>
                    <a:cs typeface="Raleway"/>
                    <a:sym typeface="Raleway"/>
                  </a:endParaRPr>
                </a:p>
              </p:txBody>
            </p:sp>
          </p:grpSp>
        </p:grpSp>
        <p:pic>
          <p:nvPicPr>
            <p:cNvPr id="543" name="Google Shape;543;p29"/>
            <p:cNvPicPr preferRelativeResize="0"/>
            <p:nvPr/>
          </p:nvPicPr>
          <p:blipFill rotWithShape="1">
            <a:blip r:embed="rId6">
              <a:alphaModFix/>
            </a:blip>
            <a:srcRect b="3454" l="3444" r="3454" t="3444"/>
            <a:stretch/>
          </p:blipFill>
          <p:spPr>
            <a:xfrm>
              <a:off x="886150" y="3457075"/>
              <a:ext cx="1163400" cy="1163400"/>
            </a:xfrm>
            <a:prstGeom prst="ellipse">
              <a:avLst/>
            </a:prstGeom>
            <a:noFill/>
            <a:ln cap="flat" cmpd="sng" w="38100">
              <a:solidFill>
                <a:srgbClr val="263D4A"/>
              </a:solidFill>
              <a:prstDash val="solid"/>
              <a:round/>
              <a:headEnd len="sm" w="sm" type="none"/>
              <a:tailEnd len="sm" w="sm" type="none"/>
            </a:ln>
          </p:spPr>
        </p:pic>
      </p:grpSp>
      <p:grpSp>
        <p:nvGrpSpPr>
          <p:cNvPr id="544" name="Google Shape;544;p29"/>
          <p:cNvGrpSpPr/>
          <p:nvPr/>
        </p:nvGrpSpPr>
        <p:grpSpPr>
          <a:xfrm>
            <a:off x="4733000" y="1692525"/>
            <a:ext cx="3524850" cy="2926402"/>
            <a:chOff x="4733000" y="1692525"/>
            <a:chExt cx="3524850" cy="2926402"/>
          </a:xfrm>
        </p:grpSpPr>
        <p:sp>
          <p:nvSpPr>
            <p:cNvPr id="545" name="Google Shape;545;p29"/>
            <p:cNvSpPr/>
            <p:nvPr/>
          </p:nvSpPr>
          <p:spPr>
            <a:xfrm flipH="1">
              <a:off x="4733000" y="1692525"/>
              <a:ext cx="3398400" cy="2307900"/>
            </a:xfrm>
            <a:prstGeom prst="wedgeEllipseCallout">
              <a:avLst>
                <a:gd fmla="val -20833" name="adj1"/>
                <a:gd fmla="val 62500" name="adj2"/>
              </a:avLst>
            </a:prstGeom>
            <a:solidFill>
              <a:srgbClr val="41676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46" name="Google Shape;546;p29"/>
            <p:cNvGrpSpPr/>
            <p:nvPr/>
          </p:nvGrpSpPr>
          <p:grpSpPr>
            <a:xfrm>
              <a:off x="5180175" y="2204212"/>
              <a:ext cx="2503800" cy="1381788"/>
              <a:chOff x="1392850" y="2204212"/>
              <a:chExt cx="2503800" cy="1381788"/>
            </a:xfrm>
          </p:grpSpPr>
          <p:sp>
            <p:nvSpPr>
              <p:cNvPr id="547" name="Google Shape;547;p29"/>
              <p:cNvSpPr txBox="1"/>
              <p:nvPr/>
            </p:nvSpPr>
            <p:spPr>
              <a:xfrm>
                <a:off x="1392850" y="2204212"/>
                <a:ext cx="2503800" cy="1034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1200">
                    <a:solidFill>
                      <a:schemeClr val="lt1"/>
                    </a:solidFill>
                    <a:latin typeface="Raleway Medium"/>
                    <a:ea typeface="Raleway Medium"/>
                    <a:cs typeface="Raleway Medium"/>
                    <a:sym typeface="Raleway Medium"/>
                  </a:rPr>
                  <a:t>There’s something special about the holiday spirit. From decorating the tree to the smell of freshly baked cookies, it’s a time that brings warmth to my heart.</a:t>
                </a:r>
                <a:endParaRPr sz="1200">
                  <a:solidFill>
                    <a:schemeClr val="lt1"/>
                  </a:solidFill>
                  <a:latin typeface="Raleway Medium"/>
                  <a:ea typeface="Raleway Medium"/>
                  <a:cs typeface="Raleway Medium"/>
                  <a:sym typeface="Raleway Medium"/>
                </a:endParaRPr>
              </a:p>
            </p:txBody>
          </p:sp>
          <p:sp>
            <p:nvSpPr>
              <p:cNvPr id="548" name="Google Shape;548;p29"/>
              <p:cNvSpPr txBox="1"/>
              <p:nvPr/>
            </p:nvSpPr>
            <p:spPr>
              <a:xfrm>
                <a:off x="1852000" y="3385900"/>
                <a:ext cx="1585500" cy="200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uk" sz="1300">
                    <a:solidFill>
                      <a:schemeClr val="lt1"/>
                    </a:solidFill>
                    <a:latin typeface="Raleway"/>
                    <a:ea typeface="Raleway"/>
                    <a:cs typeface="Raleway"/>
                    <a:sym typeface="Raleway"/>
                  </a:rPr>
                  <a:t>Michael R.</a:t>
                </a:r>
                <a:endParaRPr b="1" sz="1300">
                  <a:solidFill>
                    <a:schemeClr val="lt1"/>
                  </a:solidFill>
                  <a:latin typeface="Raleway"/>
                  <a:ea typeface="Raleway"/>
                  <a:cs typeface="Raleway"/>
                  <a:sym typeface="Raleway"/>
                </a:endParaRPr>
              </a:p>
            </p:txBody>
          </p:sp>
        </p:grpSp>
        <p:pic>
          <p:nvPicPr>
            <p:cNvPr id="549" name="Google Shape;549;p29"/>
            <p:cNvPicPr preferRelativeResize="0"/>
            <p:nvPr/>
          </p:nvPicPr>
          <p:blipFill rotWithShape="1">
            <a:blip r:embed="rId7">
              <a:alphaModFix/>
            </a:blip>
            <a:srcRect b="3531" l="3531" r="3531" t="3531"/>
            <a:stretch/>
          </p:blipFill>
          <p:spPr>
            <a:xfrm>
              <a:off x="7094450" y="3458827"/>
              <a:ext cx="1163400" cy="1160100"/>
            </a:xfrm>
            <a:prstGeom prst="ellipse">
              <a:avLst/>
            </a:prstGeom>
            <a:noFill/>
            <a:ln cap="flat" cmpd="sng" w="38100">
              <a:solidFill>
                <a:srgbClr val="263D4A"/>
              </a:solidFill>
              <a:prstDash val="solid"/>
              <a:round/>
              <a:headEnd len="sm" w="sm" type="none"/>
              <a:tailEnd len="sm" w="sm" type="none"/>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id="554" name="Google Shape;554;p30"/>
          <p:cNvPicPr preferRelativeResize="0"/>
          <p:nvPr/>
        </p:nvPicPr>
        <p:blipFill>
          <a:blip r:embed="rId3">
            <a:alphaModFix amt="30000"/>
          </a:blip>
          <a:stretch>
            <a:fillRect/>
          </a:stretch>
        </p:blipFill>
        <p:spPr>
          <a:xfrm>
            <a:off x="11" y="62507"/>
            <a:ext cx="9144003" cy="5018486"/>
          </a:xfrm>
          <a:prstGeom prst="rect">
            <a:avLst/>
          </a:prstGeom>
          <a:noFill/>
          <a:ln>
            <a:noFill/>
          </a:ln>
        </p:spPr>
      </p:pic>
      <p:grpSp>
        <p:nvGrpSpPr>
          <p:cNvPr id="555" name="Google Shape;555;p30"/>
          <p:cNvGrpSpPr/>
          <p:nvPr/>
        </p:nvGrpSpPr>
        <p:grpSpPr>
          <a:xfrm>
            <a:off x="4895300" y="870925"/>
            <a:ext cx="4248700" cy="4272575"/>
            <a:chOff x="4895300" y="870925"/>
            <a:chExt cx="4248700" cy="4272575"/>
          </a:xfrm>
        </p:grpSpPr>
        <p:grpSp>
          <p:nvGrpSpPr>
            <p:cNvPr id="556" name="Google Shape;556;p30"/>
            <p:cNvGrpSpPr/>
            <p:nvPr/>
          </p:nvGrpSpPr>
          <p:grpSpPr>
            <a:xfrm>
              <a:off x="4895300" y="918550"/>
              <a:ext cx="4248700" cy="4224950"/>
              <a:chOff x="4895300" y="918550"/>
              <a:chExt cx="4248700" cy="4224950"/>
            </a:xfrm>
          </p:grpSpPr>
          <p:pic>
            <p:nvPicPr>
              <p:cNvPr id="557" name="Google Shape;557;p30"/>
              <p:cNvPicPr preferRelativeResize="0"/>
              <p:nvPr/>
            </p:nvPicPr>
            <p:blipFill rotWithShape="1">
              <a:blip r:embed="rId4">
                <a:alphaModFix/>
              </a:blip>
              <a:srcRect b="27881" l="0" r="29052" t="0"/>
              <a:stretch/>
            </p:blipFill>
            <p:spPr>
              <a:xfrm>
                <a:off x="7759250" y="2955575"/>
                <a:ext cx="1384750" cy="2187925"/>
              </a:xfrm>
              <a:prstGeom prst="rect">
                <a:avLst/>
              </a:prstGeom>
              <a:noFill/>
              <a:ln>
                <a:noFill/>
              </a:ln>
            </p:spPr>
          </p:pic>
          <p:pic>
            <p:nvPicPr>
              <p:cNvPr id="558" name="Google Shape;558;p30"/>
              <p:cNvPicPr preferRelativeResize="0"/>
              <p:nvPr/>
            </p:nvPicPr>
            <p:blipFill rotWithShape="1">
              <a:blip r:embed="rId5">
                <a:alphaModFix/>
              </a:blip>
              <a:srcRect b="3213" l="0" r="0" t="0"/>
              <a:stretch/>
            </p:blipFill>
            <p:spPr>
              <a:xfrm>
                <a:off x="4895300" y="918550"/>
                <a:ext cx="3879650" cy="4224950"/>
              </a:xfrm>
              <a:prstGeom prst="rect">
                <a:avLst/>
              </a:prstGeom>
              <a:noFill/>
              <a:ln>
                <a:noFill/>
              </a:ln>
            </p:spPr>
          </p:pic>
        </p:grpSp>
        <p:pic>
          <p:nvPicPr>
            <p:cNvPr id="559" name="Google Shape;559;p30"/>
            <p:cNvPicPr preferRelativeResize="0"/>
            <p:nvPr/>
          </p:nvPicPr>
          <p:blipFill>
            <a:blip r:embed="rId6">
              <a:alphaModFix/>
            </a:blip>
            <a:stretch>
              <a:fillRect/>
            </a:stretch>
          </p:blipFill>
          <p:spPr>
            <a:xfrm>
              <a:off x="5048016" y="4073716"/>
              <a:ext cx="483750" cy="500550"/>
            </a:xfrm>
            <a:prstGeom prst="rect">
              <a:avLst/>
            </a:prstGeom>
            <a:noFill/>
            <a:ln>
              <a:noFill/>
            </a:ln>
          </p:spPr>
        </p:pic>
        <p:pic>
          <p:nvPicPr>
            <p:cNvPr id="560" name="Google Shape;560;p30"/>
            <p:cNvPicPr preferRelativeResize="0"/>
            <p:nvPr/>
          </p:nvPicPr>
          <p:blipFill>
            <a:blip r:embed="rId7">
              <a:alphaModFix/>
            </a:blip>
            <a:stretch>
              <a:fillRect/>
            </a:stretch>
          </p:blipFill>
          <p:spPr>
            <a:xfrm rot="5180677">
              <a:off x="5801952" y="822318"/>
              <a:ext cx="572322" cy="713889"/>
            </a:xfrm>
            <a:prstGeom prst="rect">
              <a:avLst/>
            </a:prstGeom>
            <a:noFill/>
            <a:ln>
              <a:noFill/>
            </a:ln>
          </p:spPr>
        </p:pic>
      </p:grpSp>
      <p:sp>
        <p:nvSpPr>
          <p:cNvPr id="561" name="Google Shape;561;p30"/>
          <p:cNvSpPr txBox="1"/>
          <p:nvPr/>
        </p:nvSpPr>
        <p:spPr>
          <a:xfrm>
            <a:off x="129297" y="592858"/>
            <a:ext cx="4797900" cy="708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4600">
                <a:solidFill>
                  <a:srgbClr val="F04927"/>
                </a:solidFill>
                <a:latin typeface="Great Vibes"/>
                <a:ea typeface="Great Vibes"/>
                <a:cs typeface="Great Vibes"/>
                <a:sym typeface="Great Vibes"/>
              </a:rPr>
              <a:t>Happy Holidays!</a:t>
            </a:r>
            <a:endParaRPr sz="4600">
              <a:solidFill>
                <a:srgbClr val="F04927"/>
              </a:solidFill>
              <a:latin typeface="Great Vibes"/>
              <a:ea typeface="Great Vibes"/>
              <a:cs typeface="Great Vibes"/>
              <a:sym typeface="Great Vibes"/>
            </a:endParaRPr>
          </a:p>
        </p:txBody>
      </p:sp>
      <p:grpSp>
        <p:nvGrpSpPr>
          <p:cNvPr id="562" name="Google Shape;562;p30"/>
          <p:cNvGrpSpPr/>
          <p:nvPr/>
        </p:nvGrpSpPr>
        <p:grpSpPr>
          <a:xfrm>
            <a:off x="512684" y="1895209"/>
            <a:ext cx="4027800" cy="2735400"/>
            <a:chOff x="512684" y="1895209"/>
            <a:chExt cx="4027800" cy="2735400"/>
          </a:xfrm>
        </p:grpSpPr>
        <p:sp>
          <p:nvSpPr>
            <p:cNvPr id="563" name="Google Shape;563;p30"/>
            <p:cNvSpPr/>
            <p:nvPr/>
          </p:nvSpPr>
          <p:spPr>
            <a:xfrm>
              <a:off x="512684" y="1895209"/>
              <a:ext cx="4027800" cy="2735400"/>
            </a:xfrm>
            <a:prstGeom prst="wedgeEllipseCallout">
              <a:avLst>
                <a:gd fmla="val 53328" name="adj1"/>
                <a:gd fmla="val -31949" name="adj2"/>
              </a:avLst>
            </a:prstGeom>
            <a:solidFill>
              <a:srgbClr val="2A69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564" name="Google Shape;564;p30"/>
            <p:cNvGrpSpPr/>
            <p:nvPr/>
          </p:nvGrpSpPr>
          <p:grpSpPr>
            <a:xfrm>
              <a:off x="1119425" y="2463725"/>
              <a:ext cx="2814300" cy="1919610"/>
              <a:chOff x="1121100" y="2437250"/>
              <a:chExt cx="2814300" cy="1919610"/>
            </a:xfrm>
          </p:grpSpPr>
          <p:grpSp>
            <p:nvGrpSpPr>
              <p:cNvPr id="565" name="Google Shape;565;p30"/>
              <p:cNvGrpSpPr/>
              <p:nvPr/>
            </p:nvGrpSpPr>
            <p:grpSpPr>
              <a:xfrm>
                <a:off x="1121100" y="2437250"/>
                <a:ext cx="2814300" cy="1919610"/>
                <a:chOff x="1184775" y="2128000"/>
                <a:chExt cx="2814300" cy="1919610"/>
              </a:xfrm>
            </p:grpSpPr>
            <p:sp>
              <p:nvSpPr>
                <p:cNvPr id="566" name="Google Shape;566;p30"/>
                <p:cNvSpPr txBox="1"/>
                <p:nvPr/>
              </p:nvSpPr>
              <p:spPr>
                <a:xfrm>
                  <a:off x="1184775" y="2128000"/>
                  <a:ext cx="2814300" cy="1206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uk">
                      <a:solidFill>
                        <a:schemeClr val="lt1"/>
                      </a:solidFill>
                      <a:latin typeface="Raleway Medium"/>
                      <a:ea typeface="Raleway Medium"/>
                      <a:cs typeface="Raleway Medium"/>
                      <a:sym typeface="Raleway Medium"/>
                    </a:rPr>
                    <a:t>Thank you for joining us today! </a:t>
                  </a:r>
                  <a:endParaRPr>
                    <a:solidFill>
                      <a:schemeClr val="lt1"/>
                    </a:solidFill>
                    <a:latin typeface="Raleway Medium"/>
                    <a:ea typeface="Raleway Medium"/>
                    <a:cs typeface="Raleway Medium"/>
                    <a:sym typeface="Raleway Medium"/>
                  </a:endParaRPr>
                </a:p>
                <a:p>
                  <a:pPr indent="0" lvl="0" marL="0" rtl="0" algn="ctr">
                    <a:lnSpc>
                      <a:spcPct val="115000"/>
                    </a:lnSpc>
                    <a:spcBef>
                      <a:spcPts val="0"/>
                    </a:spcBef>
                    <a:spcAft>
                      <a:spcPts val="0"/>
                    </a:spcAft>
                    <a:buClr>
                      <a:schemeClr val="dk1"/>
                    </a:buClr>
                    <a:buSzPts val="1100"/>
                    <a:buFont typeface="Arial"/>
                    <a:buNone/>
                  </a:pPr>
                  <a:r>
                    <a:rPr lang="uk">
                      <a:solidFill>
                        <a:schemeClr val="lt1"/>
                      </a:solidFill>
                      <a:latin typeface="Raleway Medium"/>
                      <a:ea typeface="Raleway Medium"/>
                      <a:cs typeface="Raleway Medium"/>
                      <a:sym typeface="Raleway Medium"/>
                    </a:rPr>
                    <a:t>We hope you enjoyed our holiday presentation and found some inspiration for your own </a:t>
                  </a:r>
                  <a:endParaRPr>
                    <a:solidFill>
                      <a:schemeClr val="lt1"/>
                    </a:solidFill>
                    <a:latin typeface="Raleway Medium"/>
                    <a:ea typeface="Raleway Medium"/>
                    <a:cs typeface="Raleway Medium"/>
                    <a:sym typeface="Raleway Medium"/>
                  </a:endParaRPr>
                </a:p>
                <a:p>
                  <a:pPr indent="0" lvl="0" marL="0" rtl="0" algn="ctr">
                    <a:lnSpc>
                      <a:spcPct val="115000"/>
                    </a:lnSpc>
                    <a:spcBef>
                      <a:spcPts val="0"/>
                    </a:spcBef>
                    <a:spcAft>
                      <a:spcPts val="0"/>
                    </a:spcAft>
                    <a:buNone/>
                  </a:pPr>
                  <a:r>
                    <a:rPr lang="uk">
                      <a:solidFill>
                        <a:schemeClr val="lt1"/>
                      </a:solidFill>
                      <a:latin typeface="Raleway Medium"/>
                      <a:ea typeface="Raleway Medium"/>
                      <a:cs typeface="Raleway Medium"/>
                      <a:sym typeface="Raleway Medium"/>
                    </a:rPr>
                    <a:t>celebrations</a:t>
                  </a:r>
                  <a:endParaRPr>
                    <a:solidFill>
                      <a:schemeClr val="lt1"/>
                    </a:solidFill>
                    <a:latin typeface="Raleway Medium"/>
                    <a:ea typeface="Raleway Medium"/>
                    <a:cs typeface="Raleway Medium"/>
                    <a:sym typeface="Raleway Medium"/>
                  </a:endParaRPr>
                </a:p>
              </p:txBody>
            </p:sp>
            <p:sp>
              <p:nvSpPr>
                <p:cNvPr id="567" name="Google Shape;567;p30"/>
                <p:cNvSpPr txBox="1"/>
                <p:nvPr/>
              </p:nvSpPr>
              <p:spPr>
                <a:xfrm>
                  <a:off x="1690700" y="3617410"/>
                  <a:ext cx="1799100" cy="4302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b="1" lang="uk" sz="1300">
                      <a:solidFill>
                        <a:srgbClr val="FBF6B2"/>
                      </a:solidFill>
                      <a:latin typeface="Raleway"/>
                      <a:ea typeface="Raleway"/>
                      <a:cs typeface="Raleway"/>
                      <a:sym typeface="Raleway"/>
                    </a:rPr>
                    <a:t>With Best Wishes, Your Team</a:t>
                  </a:r>
                  <a:endParaRPr b="1" sz="1300">
                    <a:solidFill>
                      <a:srgbClr val="FBF6B2"/>
                    </a:solidFill>
                    <a:latin typeface="Raleway"/>
                    <a:ea typeface="Raleway"/>
                    <a:cs typeface="Raleway"/>
                    <a:sym typeface="Raleway"/>
                  </a:endParaRPr>
                </a:p>
              </p:txBody>
            </p:sp>
          </p:grpSp>
          <p:grpSp>
            <p:nvGrpSpPr>
              <p:cNvPr id="568" name="Google Shape;568;p30"/>
              <p:cNvGrpSpPr/>
              <p:nvPr/>
            </p:nvGrpSpPr>
            <p:grpSpPr>
              <a:xfrm>
                <a:off x="2412225" y="3755225"/>
                <a:ext cx="232050" cy="53100"/>
                <a:chOff x="2393825" y="3732900"/>
                <a:chExt cx="232050" cy="53100"/>
              </a:xfrm>
            </p:grpSpPr>
            <p:sp>
              <p:nvSpPr>
                <p:cNvPr id="569" name="Google Shape;569;p30"/>
                <p:cNvSpPr/>
                <p:nvPr/>
              </p:nvSpPr>
              <p:spPr>
                <a:xfrm>
                  <a:off x="2393825" y="3732900"/>
                  <a:ext cx="53100" cy="5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0" name="Google Shape;570;p30"/>
                <p:cNvSpPr/>
                <p:nvPr/>
              </p:nvSpPr>
              <p:spPr>
                <a:xfrm>
                  <a:off x="2483300" y="3732900"/>
                  <a:ext cx="53100" cy="5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1" name="Google Shape;571;p30"/>
                <p:cNvSpPr/>
                <p:nvPr/>
              </p:nvSpPr>
              <p:spPr>
                <a:xfrm>
                  <a:off x="2572775" y="3732900"/>
                  <a:ext cx="53100" cy="53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31"/>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577" name="Google Shape;577;p31"/>
          <p:cNvGrpSpPr/>
          <p:nvPr/>
        </p:nvGrpSpPr>
        <p:grpSpPr>
          <a:xfrm>
            <a:off x="986825" y="647925"/>
            <a:ext cx="7173925" cy="3697800"/>
            <a:chOff x="986825" y="647925"/>
            <a:chExt cx="7173925" cy="3697800"/>
          </a:xfrm>
        </p:grpSpPr>
        <p:grpSp>
          <p:nvGrpSpPr>
            <p:cNvPr id="578" name="Google Shape;578;p31"/>
            <p:cNvGrpSpPr/>
            <p:nvPr/>
          </p:nvGrpSpPr>
          <p:grpSpPr>
            <a:xfrm>
              <a:off x="986825" y="647925"/>
              <a:ext cx="7173925" cy="3697800"/>
              <a:chOff x="986825" y="647925"/>
              <a:chExt cx="7173925" cy="3697800"/>
            </a:xfrm>
          </p:grpSpPr>
          <p:sp>
            <p:nvSpPr>
              <p:cNvPr id="579" name="Google Shape;579;p31"/>
              <p:cNvSpPr/>
              <p:nvPr/>
            </p:nvSpPr>
            <p:spPr>
              <a:xfrm>
                <a:off x="986825" y="647925"/>
                <a:ext cx="7173900" cy="3697800"/>
              </a:xfrm>
              <a:prstGeom prst="ellipse">
                <a:avLst/>
              </a:prstGeom>
              <a:solidFill>
                <a:srgbClr val="2A695D"/>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80" name="Google Shape;580;p31"/>
              <p:cNvPicPr preferRelativeResize="0"/>
              <p:nvPr/>
            </p:nvPicPr>
            <p:blipFill>
              <a:blip r:embed="rId4">
                <a:alphaModFix amt="5000"/>
              </a:blip>
              <a:stretch>
                <a:fillRect/>
              </a:stretch>
            </p:blipFill>
            <p:spPr>
              <a:xfrm>
                <a:off x="990450" y="647925"/>
                <a:ext cx="7170300" cy="3697800"/>
              </a:xfrm>
              <a:prstGeom prst="ellipse">
                <a:avLst/>
              </a:prstGeom>
              <a:noFill/>
              <a:ln>
                <a:noFill/>
              </a:ln>
            </p:spPr>
          </p:pic>
        </p:grpSp>
        <p:grpSp>
          <p:nvGrpSpPr>
            <p:cNvPr id="581" name="Google Shape;581;p31"/>
            <p:cNvGrpSpPr/>
            <p:nvPr/>
          </p:nvGrpSpPr>
          <p:grpSpPr>
            <a:xfrm>
              <a:off x="2173050" y="1114702"/>
              <a:ext cx="4797900" cy="2764246"/>
              <a:chOff x="2173050" y="1172292"/>
              <a:chExt cx="4797900" cy="2764246"/>
            </a:xfrm>
          </p:grpSpPr>
          <p:sp>
            <p:nvSpPr>
              <p:cNvPr id="582" name="Google Shape;582;p31"/>
              <p:cNvSpPr txBox="1"/>
              <p:nvPr/>
            </p:nvSpPr>
            <p:spPr>
              <a:xfrm>
                <a:off x="2173050" y="1172292"/>
                <a:ext cx="4797900" cy="969600"/>
              </a:xfrm>
              <a:prstGeom prst="rect">
                <a:avLst/>
              </a:prstGeom>
              <a:noFill/>
              <a:ln>
                <a:noFill/>
              </a:ln>
              <a:effectLst>
                <a:outerShdw rotWithShape="0" algn="bl" dir="5400000" dist="38100">
                  <a:srgbClr val="1C421E">
                    <a:alpha val="50000"/>
                  </a:srgbClr>
                </a:outerShdw>
              </a:effectLst>
            </p:spPr>
            <p:txBody>
              <a:bodyPr anchorCtr="0" anchor="t" bIns="0" lIns="0" spcFirstLastPara="1" rIns="0" wrap="square" tIns="0">
                <a:spAutoFit/>
              </a:bodyPr>
              <a:lstStyle/>
              <a:p>
                <a:pPr indent="0" lvl="0" marL="0" rtl="0" algn="ctr">
                  <a:spcBef>
                    <a:spcPts val="0"/>
                  </a:spcBef>
                  <a:spcAft>
                    <a:spcPts val="0"/>
                  </a:spcAft>
                  <a:buNone/>
                </a:pPr>
                <a:r>
                  <a:rPr lang="uk" sz="6300">
                    <a:solidFill>
                      <a:srgbClr val="FBF6B2"/>
                    </a:solidFill>
                    <a:latin typeface="Great Vibes"/>
                    <a:ea typeface="Great Vibes"/>
                    <a:cs typeface="Great Vibes"/>
                    <a:sym typeface="Great Vibes"/>
                  </a:rPr>
                  <a:t>Stay in Touch</a:t>
                </a:r>
                <a:endParaRPr sz="6300">
                  <a:solidFill>
                    <a:srgbClr val="FBF6B2"/>
                  </a:solidFill>
                  <a:latin typeface="Great Vibes"/>
                  <a:ea typeface="Great Vibes"/>
                  <a:cs typeface="Great Vibes"/>
                  <a:sym typeface="Great Vibes"/>
                </a:endParaRPr>
              </a:p>
            </p:txBody>
          </p:sp>
          <p:grpSp>
            <p:nvGrpSpPr>
              <p:cNvPr id="583" name="Google Shape;583;p31"/>
              <p:cNvGrpSpPr/>
              <p:nvPr/>
            </p:nvGrpSpPr>
            <p:grpSpPr>
              <a:xfrm>
                <a:off x="2497025" y="2337504"/>
                <a:ext cx="4153500" cy="986032"/>
                <a:chOff x="2497025" y="2337504"/>
                <a:chExt cx="4153500" cy="986032"/>
              </a:xfrm>
            </p:grpSpPr>
            <p:sp>
              <p:nvSpPr>
                <p:cNvPr id="584" name="Google Shape;584;p31"/>
                <p:cNvSpPr txBox="1"/>
                <p:nvPr/>
              </p:nvSpPr>
              <p:spPr>
                <a:xfrm>
                  <a:off x="2497025" y="2337504"/>
                  <a:ext cx="4153500" cy="215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uk">
                      <a:solidFill>
                        <a:schemeClr val="lt1"/>
                      </a:solidFill>
                      <a:latin typeface="Raleway"/>
                      <a:ea typeface="Raleway"/>
                      <a:cs typeface="Raleway"/>
                      <a:sym typeface="Raleway"/>
                    </a:rPr>
                    <a:t>Have any questions? Please contact us:</a:t>
                  </a:r>
                  <a:endParaRPr b="1">
                    <a:solidFill>
                      <a:schemeClr val="lt1"/>
                    </a:solidFill>
                    <a:latin typeface="Raleway"/>
                    <a:ea typeface="Raleway"/>
                    <a:cs typeface="Raleway"/>
                    <a:sym typeface="Raleway"/>
                  </a:endParaRPr>
                </a:p>
              </p:txBody>
            </p:sp>
            <p:sp>
              <p:nvSpPr>
                <p:cNvPr id="585" name="Google Shape;585;p31"/>
                <p:cNvSpPr txBox="1"/>
                <p:nvPr/>
              </p:nvSpPr>
              <p:spPr>
                <a:xfrm>
                  <a:off x="2497025" y="2576836"/>
                  <a:ext cx="4153500" cy="215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a:solidFill>
                        <a:schemeClr val="lt1"/>
                      </a:solidFill>
                      <a:latin typeface="Raleway"/>
                      <a:ea typeface="Raleway"/>
                      <a:cs typeface="Raleway"/>
                      <a:sym typeface="Raleway"/>
                    </a:rPr>
                    <a:t>+1-013-4576-890</a:t>
                  </a:r>
                  <a:endParaRPr>
                    <a:solidFill>
                      <a:schemeClr val="lt1"/>
                    </a:solidFill>
                    <a:latin typeface="Raleway"/>
                    <a:ea typeface="Raleway"/>
                    <a:cs typeface="Raleway"/>
                    <a:sym typeface="Raleway"/>
                  </a:endParaRPr>
                </a:p>
              </p:txBody>
            </p:sp>
            <p:sp>
              <p:nvSpPr>
                <p:cNvPr id="586" name="Google Shape;586;p31"/>
                <p:cNvSpPr txBox="1"/>
                <p:nvPr/>
              </p:nvSpPr>
              <p:spPr>
                <a:xfrm>
                  <a:off x="2497025" y="2849661"/>
                  <a:ext cx="4153500" cy="215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a:solidFill>
                        <a:schemeClr val="lt1"/>
                      </a:solidFill>
                      <a:latin typeface="Raleway"/>
                      <a:ea typeface="Raleway"/>
                      <a:cs typeface="Raleway"/>
                      <a:sym typeface="Raleway"/>
                    </a:rPr>
                    <a:t>businessroadmaptemplate@mail.ltd</a:t>
                  </a:r>
                  <a:endParaRPr>
                    <a:solidFill>
                      <a:schemeClr val="lt1"/>
                    </a:solidFill>
                    <a:latin typeface="Raleway"/>
                    <a:ea typeface="Raleway"/>
                    <a:cs typeface="Raleway"/>
                    <a:sym typeface="Raleway"/>
                  </a:endParaRPr>
                </a:p>
              </p:txBody>
            </p:sp>
            <p:sp>
              <p:nvSpPr>
                <p:cNvPr id="587" name="Google Shape;587;p31"/>
                <p:cNvSpPr txBox="1"/>
                <p:nvPr/>
              </p:nvSpPr>
              <p:spPr>
                <a:xfrm>
                  <a:off x="2497025" y="3108136"/>
                  <a:ext cx="4153500" cy="2154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a:solidFill>
                        <a:schemeClr val="lt1"/>
                      </a:solidFill>
                      <a:latin typeface="Raleway"/>
                      <a:ea typeface="Raleway"/>
                      <a:cs typeface="Raleway"/>
                      <a:sym typeface="Raleway"/>
                    </a:rPr>
                    <a:t>businessroadmaptemplate.ltd</a:t>
                  </a:r>
                  <a:endParaRPr>
                    <a:solidFill>
                      <a:schemeClr val="lt1"/>
                    </a:solidFill>
                    <a:latin typeface="Raleway"/>
                    <a:ea typeface="Raleway"/>
                    <a:cs typeface="Raleway"/>
                    <a:sym typeface="Raleway"/>
                  </a:endParaRPr>
                </a:p>
              </p:txBody>
            </p:sp>
          </p:grpSp>
          <p:grpSp>
            <p:nvGrpSpPr>
              <p:cNvPr id="588" name="Google Shape;588;p31"/>
              <p:cNvGrpSpPr/>
              <p:nvPr/>
            </p:nvGrpSpPr>
            <p:grpSpPr>
              <a:xfrm>
                <a:off x="3551162" y="3607713"/>
                <a:ext cx="2045063" cy="328825"/>
                <a:chOff x="3551162" y="3607713"/>
                <a:chExt cx="2045063" cy="328825"/>
              </a:xfrm>
            </p:grpSpPr>
            <p:pic>
              <p:nvPicPr>
                <p:cNvPr id="589" name="Google Shape;589;p31"/>
                <p:cNvPicPr preferRelativeResize="0"/>
                <p:nvPr/>
              </p:nvPicPr>
              <p:blipFill>
                <a:blip r:embed="rId5">
                  <a:alphaModFix/>
                </a:blip>
                <a:stretch>
                  <a:fillRect/>
                </a:stretch>
              </p:blipFill>
              <p:spPr>
                <a:xfrm>
                  <a:off x="3551162" y="3607713"/>
                  <a:ext cx="325251" cy="328825"/>
                </a:xfrm>
                <a:prstGeom prst="rect">
                  <a:avLst/>
                </a:prstGeom>
                <a:noFill/>
                <a:ln>
                  <a:noFill/>
                </a:ln>
              </p:spPr>
            </p:pic>
            <p:pic>
              <p:nvPicPr>
                <p:cNvPr id="590" name="Google Shape;590;p31"/>
                <p:cNvPicPr preferRelativeResize="0"/>
                <p:nvPr/>
              </p:nvPicPr>
              <p:blipFill>
                <a:blip r:embed="rId6">
                  <a:alphaModFix/>
                </a:blip>
                <a:stretch>
                  <a:fillRect/>
                </a:stretch>
              </p:blipFill>
              <p:spPr>
                <a:xfrm>
                  <a:off x="3977541" y="3607713"/>
                  <a:ext cx="328825" cy="328825"/>
                </a:xfrm>
                <a:prstGeom prst="rect">
                  <a:avLst/>
                </a:prstGeom>
                <a:noFill/>
                <a:ln>
                  <a:noFill/>
                </a:ln>
              </p:spPr>
            </p:pic>
            <p:pic>
              <p:nvPicPr>
                <p:cNvPr id="591" name="Google Shape;591;p31"/>
                <p:cNvPicPr preferRelativeResize="0"/>
                <p:nvPr/>
              </p:nvPicPr>
              <p:blipFill>
                <a:blip r:embed="rId7">
                  <a:alphaModFix/>
                </a:blip>
                <a:stretch>
                  <a:fillRect/>
                </a:stretch>
              </p:blipFill>
              <p:spPr>
                <a:xfrm>
                  <a:off x="4407494" y="3607713"/>
                  <a:ext cx="328825" cy="328825"/>
                </a:xfrm>
                <a:prstGeom prst="rect">
                  <a:avLst/>
                </a:prstGeom>
                <a:noFill/>
                <a:ln>
                  <a:noFill/>
                </a:ln>
              </p:spPr>
            </p:pic>
            <p:pic>
              <p:nvPicPr>
                <p:cNvPr id="592" name="Google Shape;592;p31"/>
                <p:cNvPicPr preferRelativeResize="0"/>
                <p:nvPr/>
              </p:nvPicPr>
              <p:blipFill>
                <a:blip r:embed="rId8">
                  <a:alphaModFix/>
                </a:blip>
                <a:stretch>
                  <a:fillRect/>
                </a:stretch>
              </p:blipFill>
              <p:spPr>
                <a:xfrm>
                  <a:off x="4837447" y="3607713"/>
                  <a:ext cx="328825" cy="328825"/>
                </a:xfrm>
                <a:prstGeom prst="rect">
                  <a:avLst/>
                </a:prstGeom>
                <a:noFill/>
                <a:ln>
                  <a:noFill/>
                </a:ln>
              </p:spPr>
            </p:pic>
            <p:pic>
              <p:nvPicPr>
                <p:cNvPr id="593" name="Google Shape;593;p31"/>
                <p:cNvPicPr preferRelativeResize="0"/>
                <p:nvPr/>
              </p:nvPicPr>
              <p:blipFill>
                <a:blip r:embed="rId9">
                  <a:alphaModFix/>
                </a:blip>
                <a:stretch>
                  <a:fillRect/>
                </a:stretch>
              </p:blipFill>
              <p:spPr>
                <a:xfrm>
                  <a:off x="5267400" y="3607713"/>
                  <a:ext cx="328825" cy="328825"/>
                </a:xfrm>
                <a:prstGeom prst="rect">
                  <a:avLst/>
                </a:prstGeom>
                <a:noFill/>
                <a:ln>
                  <a:noFill/>
                </a:ln>
              </p:spPr>
            </p:pic>
          </p:grpSp>
        </p:grpSp>
      </p:grpSp>
      <p:grpSp>
        <p:nvGrpSpPr>
          <p:cNvPr id="594" name="Google Shape;594;p31"/>
          <p:cNvGrpSpPr/>
          <p:nvPr/>
        </p:nvGrpSpPr>
        <p:grpSpPr>
          <a:xfrm>
            <a:off x="145500" y="0"/>
            <a:ext cx="8476325" cy="4965500"/>
            <a:chOff x="145500" y="0"/>
            <a:chExt cx="8476325" cy="4965500"/>
          </a:xfrm>
        </p:grpSpPr>
        <p:pic>
          <p:nvPicPr>
            <p:cNvPr id="595" name="Google Shape;595;p31"/>
            <p:cNvPicPr preferRelativeResize="0"/>
            <p:nvPr/>
          </p:nvPicPr>
          <p:blipFill>
            <a:blip r:embed="rId10">
              <a:alphaModFix/>
            </a:blip>
            <a:stretch>
              <a:fillRect/>
            </a:stretch>
          </p:blipFill>
          <p:spPr>
            <a:xfrm rot="3091175">
              <a:off x="506256" y="188136"/>
              <a:ext cx="998187" cy="1403353"/>
            </a:xfrm>
            <a:prstGeom prst="rect">
              <a:avLst/>
            </a:prstGeom>
            <a:noFill/>
            <a:ln>
              <a:noFill/>
            </a:ln>
          </p:spPr>
        </p:pic>
        <p:pic>
          <p:nvPicPr>
            <p:cNvPr id="596" name="Google Shape;596;p31"/>
            <p:cNvPicPr preferRelativeResize="0"/>
            <p:nvPr/>
          </p:nvPicPr>
          <p:blipFill rotWithShape="1">
            <a:blip r:embed="rId11">
              <a:alphaModFix/>
            </a:blip>
            <a:srcRect b="0" l="0" r="0" t="3446"/>
            <a:stretch/>
          </p:blipFill>
          <p:spPr>
            <a:xfrm>
              <a:off x="7046800" y="0"/>
              <a:ext cx="1575025" cy="2858525"/>
            </a:xfrm>
            <a:prstGeom prst="rect">
              <a:avLst/>
            </a:prstGeom>
            <a:noFill/>
            <a:ln>
              <a:noFill/>
            </a:ln>
          </p:spPr>
        </p:pic>
        <p:grpSp>
          <p:nvGrpSpPr>
            <p:cNvPr id="597" name="Google Shape;597;p31"/>
            <p:cNvGrpSpPr/>
            <p:nvPr/>
          </p:nvGrpSpPr>
          <p:grpSpPr>
            <a:xfrm>
              <a:off x="212200" y="2168069"/>
              <a:ext cx="2670501" cy="2771857"/>
              <a:chOff x="212200" y="2168069"/>
              <a:chExt cx="2670501" cy="2771857"/>
            </a:xfrm>
          </p:grpSpPr>
          <p:pic>
            <p:nvPicPr>
              <p:cNvPr id="598" name="Google Shape;598;p31"/>
              <p:cNvPicPr preferRelativeResize="0"/>
              <p:nvPr/>
            </p:nvPicPr>
            <p:blipFill>
              <a:blip r:embed="rId12">
                <a:alphaModFix/>
              </a:blip>
              <a:stretch>
                <a:fillRect/>
              </a:stretch>
            </p:blipFill>
            <p:spPr>
              <a:xfrm flipH="1" rot="10800000">
                <a:off x="212200" y="4700951"/>
                <a:ext cx="2670501" cy="238975"/>
              </a:xfrm>
              <a:prstGeom prst="rect">
                <a:avLst/>
              </a:prstGeom>
              <a:noFill/>
              <a:ln>
                <a:noFill/>
              </a:ln>
            </p:spPr>
          </p:pic>
          <p:pic>
            <p:nvPicPr>
              <p:cNvPr id="599" name="Google Shape;599;p31"/>
              <p:cNvPicPr preferRelativeResize="0"/>
              <p:nvPr/>
            </p:nvPicPr>
            <p:blipFill>
              <a:blip r:embed="rId13">
                <a:alphaModFix/>
              </a:blip>
              <a:stretch>
                <a:fillRect/>
              </a:stretch>
            </p:blipFill>
            <p:spPr>
              <a:xfrm>
                <a:off x="327276" y="2168069"/>
                <a:ext cx="2217326" cy="2664500"/>
              </a:xfrm>
              <a:prstGeom prst="rect">
                <a:avLst/>
              </a:prstGeom>
              <a:noFill/>
              <a:ln>
                <a:noFill/>
              </a:ln>
            </p:spPr>
          </p:pic>
        </p:grpSp>
        <p:pic>
          <p:nvPicPr>
            <p:cNvPr id="600" name="Google Shape;600;p31"/>
            <p:cNvPicPr preferRelativeResize="0"/>
            <p:nvPr/>
          </p:nvPicPr>
          <p:blipFill rotWithShape="1">
            <a:blip r:embed="rId14">
              <a:alphaModFix/>
            </a:blip>
            <a:srcRect b="4698" l="0" r="0" t="0"/>
            <a:stretch/>
          </p:blipFill>
          <p:spPr>
            <a:xfrm>
              <a:off x="5915075" y="3111000"/>
              <a:ext cx="2382550" cy="18545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grpSp>
        <p:nvGrpSpPr>
          <p:cNvPr id="70" name="Google Shape;70;p14"/>
          <p:cNvGrpSpPr/>
          <p:nvPr/>
        </p:nvGrpSpPr>
        <p:grpSpPr>
          <a:xfrm>
            <a:off x="-1" y="1"/>
            <a:ext cx="9144003" cy="5143499"/>
            <a:chOff x="-1" y="1"/>
            <a:chExt cx="9144003" cy="5143499"/>
          </a:xfrm>
        </p:grpSpPr>
        <p:pic>
          <p:nvPicPr>
            <p:cNvPr id="71" name="Google Shape;71;p14"/>
            <p:cNvPicPr preferRelativeResize="0"/>
            <p:nvPr/>
          </p:nvPicPr>
          <p:blipFill>
            <a:blip r:embed="rId3">
              <a:alphaModFix amt="30000"/>
            </a:blip>
            <a:stretch>
              <a:fillRect/>
            </a:stretch>
          </p:blipFill>
          <p:spPr>
            <a:xfrm>
              <a:off x="-1" y="62507"/>
              <a:ext cx="9144003" cy="5018486"/>
            </a:xfrm>
            <a:prstGeom prst="rect">
              <a:avLst/>
            </a:prstGeom>
            <a:noFill/>
            <a:ln>
              <a:noFill/>
            </a:ln>
          </p:spPr>
        </p:pic>
        <p:pic>
          <p:nvPicPr>
            <p:cNvPr id="72" name="Google Shape;72;p14"/>
            <p:cNvPicPr preferRelativeResize="0"/>
            <p:nvPr/>
          </p:nvPicPr>
          <p:blipFill rotWithShape="1">
            <a:blip r:embed="rId4">
              <a:alphaModFix/>
            </a:blip>
            <a:srcRect b="-21370" l="8043" r="-4717" t="-6213"/>
            <a:stretch/>
          </p:blipFill>
          <p:spPr>
            <a:xfrm rot="-45">
              <a:off x="0" y="20"/>
              <a:ext cx="2830675" cy="1282713"/>
            </a:xfrm>
            <a:prstGeom prst="rect">
              <a:avLst/>
            </a:prstGeom>
            <a:noFill/>
            <a:ln>
              <a:noFill/>
            </a:ln>
          </p:spPr>
        </p:pic>
        <p:pic>
          <p:nvPicPr>
            <p:cNvPr id="73" name="Google Shape;73;p14"/>
            <p:cNvPicPr preferRelativeResize="0"/>
            <p:nvPr/>
          </p:nvPicPr>
          <p:blipFill rotWithShape="1">
            <a:blip r:embed="rId5">
              <a:alphaModFix/>
            </a:blip>
            <a:srcRect b="4698" l="0" r="0" t="0"/>
            <a:stretch/>
          </p:blipFill>
          <p:spPr>
            <a:xfrm>
              <a:off x="6114425" y="3038775"/>
              <a:ext cx="2704025" cy="2104725"/>
            </a:xfrm>
            <a:prstGeom prst="rect">
              <a:avLst/>
            </a:prstGeom>
            <a:noFill/>
            <a:ln>
              <a:noFill/>
            </a:ln>
          </p:spPr>
        </p:pic>
        <p:pic>
          <p:nvPicPr>
            <p:cNvPr id="74" name="Google Shape;74;p14"/>
            <p:cNvPicPr preferRelativeResize="0"/>
            <p:nvPr/>
          </p:nvPicPr>
          <p:blipFill>
            <a:blip r:embed="rId6">
              <a:alphaModFix/>
            </a:blip>
            <a:stretch>
              <a:fillRect/>
            </a:stretch>
          </p:blipFill>
          <p:spPr>
            <a:xfrm rot="-1533504">
              <a:off x="521866" y="3923348"/>
              <a:ext cx="861470" cy="1074653"/>
            </a:xfrm>
            <a:prstGeom prst="rect">
              <a:avLst/>
            </a:prstGeom>
            <a:noFill/>
            <a:ln>
              <a:noFill/>
            </a:ln>
          </p:spPr>
        </p:pic>
        <p:pic>
          <p:nvPicPr>
            <p:cNvPr id="75" name="Google Shape;75;p14"/>
            <p:cNvPicPr preferRelativeResize="0"/>
            <p:nvPr/>
          </p:nvPicPr>
          <p:blipFill rotWithShape="1">
            <a:blip r:embed="rId4">
              <a:alphaModFix/>
            </a:blip>
            <a:srcRect b="-21370" l="8043" r="-4717" t="-6213"/>
            <a:stretch/>
          </p:blipFill>
          <p:spPr>
            <a:xfrm flipH="1" rot="45">
              <a:off x="6311600" y="20"/>
              <a:ext cx="2830675" cy="1282713"/>
            </a:xfrm>
            <a:prstGeom prst="rect">
              <a:avLst/>
            </a:prstGeom>
            <a:noFill/>
            <a:ln>
              <a:noFill/>
            </a:ln>
          </p:spPr>
        </p:pic>
      </p:grpSp>
      <p:grpSp>
        <p:nvGrpSpPr>
          <p:cNvPr id="76" name="Google Shape;76;p14"/>
          <p:cNvGrpSpPr/>
          <p:nvPr/>
        </p:nvGrpSpPr>
        <p:grpSpPr>
          <a:xfrm>
            <a:off x="738450" y="677037"/>
            <a:ext cx="7667100" cy="3542788"/>
            <a:chOff x="738450" y="677037"/>
            <a:chExt cx="7667100" cy="3542788"/>
          </a:xfrm>
        </p:grpSpPr>
        <p:sp>
          <p:nvSpPr>
            <p:cNvPr id="77" name="Google Shape;77;p14"/>
            <p:cNvSpPr txBox="1"/>
            <p:nvPr/>
          </p:nvSpPr>
          <p:spPr>
            <a:xfrm>
              <a:off x="738450" y="677037"/>
              <a:ext cx="7667100" cy="800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5200">
                  <a:solidFill>
                    <a:srgbClr val="263D4A"/>
                  </a:solidFill>
                  <a:latin typeface="Great Vibes"/>
                  <a:ea typeface="Great Vibes"/>
                  <a:cs typeface="Great Vibes"/>
                  <a:sym typeface="Great Vibes"/>
                </a:rPr>
                <a:t>Today's Topics:</a:t>
              </a:r>
              <a:endParaRPr sz="5200">
                <a:solidFill>
                  <a:srgbClr val="263D4A"/>
                </a:solidFill>
                <a:latin typeface="Great Vibes"/>
                <a:ea typeface="Great Vibes"/>
                <a:cs typeface="Great Vibes"/>
                <a:sym typeface="Great Vibes"/>
              </a:endParaRPr>
            </a:p>
          </p:txBody>
        </p:sp>
        <p:grpSp>
          <p:nvGrpSpPr>
            <p:cNvPr id="78" name="Google Shape;78;p14"/>
            <p:cNvGrpSpPr/>
            <p:nvPr/>
          </p:nvGrpSpPr>
          <p:grpSpPr>
            <a:xfrm>
              <a:off x="1043468" y="1711125"/>
              <a:ext cx="3439732" cy="631950"/>
              <a:chOff x="1043468" y="1711125"/>
              <a:chExt cx="3439732" cy="631950"/>
            </a:xfrm>
          </p:grpSpPr>
          <p:sp>
            <p:nvSpPr>
              <p:cNvPr id="79" name="Google Shape;79;p14"/>
              <p:cNvSpPr txBox="1"/>
              <p:nvPr/>
            </p:nvSpPr>
            <p:spPr>
              <a:xfrm>
                <a:off x="1267500" y="1711125"/>
                <a:ext cx="3215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092229"/>
                    </a:solidFill>
                    <a:latin typeface="Raleway SemiBold"/>
                    <a:ea typeface="Raleway SemiBold"/>
                    <a:cs typeface="Raleway SemiBold"/>
                    <a:sym typeface="Raleway SemiBold"/>
                  </a:rPr>
                  <a:t>Welcome and Introductions</a:t>
                </a:r>
                <a:endParaRPr>
                  <a:solidFill>
                    <a:srgbClr val="092229"/>
                  </a:solidFill>
                  <a:latin typeface="Raleway SemiBold"/>
                  <a:ea typeface="Raleway SemiBold"/>
                  <a:cs typeface="Raleway SemiBold"/>
                  <a:sym typeface="Raleway SemiBold"/>
                </a:endParaRPr>
              </a:p>
            </p:txBody>
          </p:sp>
          <p:sp>
            <p:nvSpPr>
              <p:cNvPr id="80" name="Google Shape;80;p14"/>
              <p:cNvSpPr txBox="1"/>
              <p:nvPr/>
            </p:nvSpPr>
            <p:spPr>
              <a:xfrm>
                <a:off x="1267500" y="1996875"/>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A brief overview of what’s to come and a warm welcome to the attendees.</a:t>
                </a:r>
                <a:endParaRPr sz="1000">
                  <a:solidFill>
                    <a:srgbClr val="092229"/>
                  </a:solidFill>
                  <a:latin typeface="Raleway"/>
                  <a:ea typeface="Raleway"/>
                  <a:cs typeface="Raleway"/>
                  <a:sym typeface="Raleway"/>
                </a:endParaRPr>
              </a:p>
            </p:txBody>
          </p:sp>
          <p:pic>
            <p:nvPicPr>
              <p:cNvPr id="81" name="Google Shape;81;p14"/>
              <p:cNvPicPr preferRelativeResize="0"/>
              <p:nvPr/>
            </p:nvPicPr>
            <p:blipFill>
              <a:blip r:embed="rId7">
                <a:alphaModFix/>
              </a:blip>
              <a:stretch>
                <a:fillRect/>
              </a:stretch>
            </p:blipFill>
            <p:spPr>
              <a:xfrm>
                <a:off x="1043468" y="1752600"/>
                <a:ext cx="134225" cy="130175"/>
              </a:xfrm>
              <a:prstGeom prst="rect">
                <a:avLst/>
              </a:prstGeom>
              <a:noFill/>
              <a:ln>
                <a:noFill/>
              </a:ln>
            </p:spPr>
          </p:pic>
        </p:grpSp>
        <p:grpSp>
          <p:nvGrpSpPr>
            <p:cNvPr id="82" name="Google Shape;82;p14"/>
            <p:cNvGrpSpPr/>
            <p:nvPr/>
          </p:nvGrpSpPr>
          <p:grpSpPr>
            <a:xfrm>
              <a:off x="1043468" y="2650657"/>
              <a:ext cx="3439732" cy="631950"/>
              <a:chOff x="1043468" y="1711125"/>
              <a:chExt cx="3439732" cy="631950"/>
            </a:xfrm>
          </p:grpSpPr>
          <p:sp>
            <p:nvSpPr>
              <p:cNvPr id="83" name="Google Shape;83;p14"/>
              <p:cNvSpPr txBox="1"/>
              <p:nvPr/>
            </p:nvSpPr>
            <p:spPr>
              <a:xfrm>
                <a:off x="1267500" y="1711125"/>
                <a:ext cx="3215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092229"/>
                    </a:solidFill>
                    <a:latin typeface="Raleway SemiBold"/>
                    <a:ea typeface="Raleway SemiBold"/>
                    <a:cs typeface="Raleway SemiBold"/>
                    <a:sym typeface="Raleway SemiBold"/>
                  </a:rPr>
                  <a:t>Holiday Highlights</a:t>
                </a:r>
                <a:endParaRPr>
                  <a:solidFill>
                    <a:srgbClr val="092229"/>
                  </a:solidFill>
                  <a:latin typeface="Raleway SemiBold"/>
                  <a:ea typeface="Raleway SemiBold"/>
                  <a:cs typeface="Raleway SemiBold"/>
                  <a:sym typeface="Raleway SemiBold"/>
                </a:endParaRPr>
              </a:p>
            </p:txBody>
          </p:sp>
          <p:sp>
            <p:nvSpPr>
              <p:cNvPr id="84" name="Google Shape;84;p14"/>
              <p:cNvSpPr txBox="1"/>
              <p:nvPr/>
            </p:nvSpPr>
            <p:spPr>
              <a:xfrm>
                <a:off x="1267500" y="1996875"/>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A look back at the key moments and achievements of the year.</a:t>
                </a:r>
                <a:endParaRPr sz="1000">
                  <a:solidFill>
                    <a:srgbClr val="092229"/>
                  </a:solidFill>
                  <a:latin typeface="Raleway"/>
                  <a:ea typeface="Raleway"/>
                  <a:cs typeface="Raleway"/>
                  <a:sym typeface="Raleway"/>
                </a:endParaRPr>
              </a:p>
            </p:txBody>
          </p:sp>
          <p:pic>
            <p:nvPicPr>
              <p:cNvPr id="85" name="Google Shape;85;p14"/>
              <p:cNvPicPr preferRelativeResize="0"/>
              <p:nvPr/>
            </p:nvPicPr>
            <p:blipFill>
              <a:blip r:embed="rId7">
                <a:alphaModFix/>
              </a:blip>
              <a:stretch>
                <a:fillRect/>
              </a:stretch>
            </p:blipFill>
            <p:spPr>
              <a:xfrm>
                <a:off x="1043468" y="1752600"/>
                <a:ext cx="134225" cy="130175"/>
              </a:xfrm>
              <a:prstGeom prst="rect">
                <a:avLst/>
              </a:prstGeom>
              <a:noFill/>
              <a:ln>
                <a:noFill/>
              </a:ln>
            </p:spPr>
          </p:pic>
        </p:grpSp>
        <p:grpSp>
          <p:nvGrpSpPr>
            <p:cNvPr id="86" name="Google Shape;86;p14"/>
            <p:cNvGrpSpPr/>
            <p:nvPr/>
          </p:nvGrpSpPr>
          <p:grpSpPr>
            <a:xfrm>
              <a:off x="1043468" y="3587875"/>
              <a:ext cx="3439732" cy="631950"/>
              <a:chOff x="1043468" y="1711125"/>
              <a:chExt cx="3439732" cy="631950"/>
            </a:xfrm>
          </p:grpSpPr>
          <p:sp>
            <p:nvSpPr>
              <p:cNvPr id="87" name="Google Shape;87;p14"/>
              <p:cNvSpPr txBox="1"/>
              <p:nvPr/>
            </p:nvSpPr>
            <p:spPr>
              <a:xfrm>
                <a:off x="1267500" y="1711125"/>
                <a:ext cx="3215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092229"/>
                    </a:solidFill>
                    <a:latin typeface="Raleway SemiBold"/>
                    <a:ea typeface="Raleway SemiBold"/>
                    <a:cs typeface="Raleway SemiBold"/>
                    <a:sym typeface="Raleway SemiBold"/>
                  </a:rPr>
                  <a:t>Upcoming Events</a:t>
                </a:r>
                <a:endParaRPr>
                  <a:solidFill>
                    <a:srgbClr val="092229"/>
                  </a:solidFill>
                  <a:latin typeface="Raleway SemiBold"/>
                  <a:ea typeface="Raleway SemiBold"/>
                  <a:cs typeface="Raleway SemiBold"/>
                  <a:sym typeface="Raleway SemiBold"/>
                </a:endParaRPr>
              </a:p>
            </p:txBody>
          </p:sp>
          <p:sp>
            <p:nvSpPr>
              <p:cNvPr id="88" name="Google Shape;88;p14"/>
              <p:cNvSpPr txBox="1"/>
              <p:nvPr/>
            </p:nvSpPr>
            <p:spPr>
              <a:xfrm>
                <a:off x="1267500" y="1996875"/>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100"/>
                  <a:buFont typeface="Arial"/>
                  <a:buNone/>
                </a:pPr>
                <a:r>
                  <a:rPr lang="uk" sz="1000">
                    <a:solidFill>
                      <a:srgbClr val="092229"/>
                    </a:solidFill>
                    <a:latin typeface="Raleway"/>
                    <a:ea typeface="Raleway"/>
                    <a:cs typeface="Raleway"/>
                    <a:sym typeface="Raleway"/>
                  </a:rPr>
                  <a:t>An outline of the main events and </a:t>
                </a:r>
                <a:endParaRPr sz="1000">
                  <a:solidFill>
                    <a:srgbClr val="092229"/>
                  </a:solidFill>
                  <a:latin typeface="Raleway"/>
                  <a:ea typeface="Raleway"/>
                  <a:cs typeface="Raleway"/>
                  <a:sym typeface="Raleway"/>
                </a:endParaRPr>
              </a:p>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celebrations planned for the holiday season.</a:t>
                </a:r>
                <a:endParaRPr sz="1000">
                  <a:solidFill>
                    <a:srgbClr val="092229"/>
                  </a:solidFill>
                  <a:latin typeface="Raleway"/>
                  <a:ea typeface="Raleway"/>
                  <a:cs typeface="Raleway"/>
                  <a:sym typeface="Raleway"/>
                </a:endParaRPr>
              </a:p>
            </p:txBody>
          </p:sp>
          <p:pic>
            <p:nvPicPr>
              <p:cNvPr id="89" name="Google Shape;89;p14"/>
              <p:cNvPicPr preferRelativeResize="0"/>
              <p:nvPr/>
            </p:nvPicPr>
            <p:blipFill>
              <a:blip r:embed="rId7">
                <a:alphaModFix/>
              </a:blip>
              <a:stretch>
                <a:fillRect/>
              </a:stretch>
            </p:blipFill>
            <p:spPr>
              <a:xfrm>
                <a:off x="1043468" y="1752600"/>
                <a:ext cx="134225" cy="130175"/>
              </a:xfrm>
              <a:prstGeom prst="rect">
                <a:avLst/>
              </a:prstGeom>
              <a:noFill/>
              <a:ln>
                <a:noFill/>
              </a:ln>
            </p:spPr>
          </p:pic>
        </p:grpSp>
        <p:grpSp>
          <p:nvGrpSpPr>
            <p:cNvPr id="90" name="Google Shape;90;p14"/>
            <p:cNvGrpSpPr/>
            <p:nvPr/>
          </p:nvGrpSpPr>
          <p:grpSpPr>
            <a:xfrm>
              <a:off x="4867727" y="1711125"/>
              <a:ext cx="3439732" cy="631950"/>
              <a:chOff x="1043468" y="1711125"/>
              <a:chExt cx="3439732" cy="631950"/>
            </a:xfrm>
          </p:grpSpPr>
          <p:sp>
            <p:nvSpPr>
              <p:cNvPr id="91" name="Google Shape;91;p14"/>
              <p:cNvSpPr txBox="1"/>
              <p:nvPr/>
            </p:nvSpPr>
            <p:spPr>
              <a:xfrm>
                <a:off x="1267500" y="1711125"/>
                <a:ext cx="3215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092229"/>
                    </a:solidFill>
                    <a:latin typeface="Raleway SemiBold"/>
                    <a:ea typeface="Raleway SemiBold"/>
                    <a:cs typeface="Raleway SemiBold"/>
                    <a:sym typeface="Raleway SemiBold"/>
                  </a:rPr>
                  <a:t>Gifts and Surprises</a:t>
                </a:r>
                <a:endParaRPr>
                  <a:solidFill>
                    <a:srgbClr val="092229"/>
                  </a:solidFill>
                  <a:latin typeface="Raleway SemiBold"/>
                  <a:ea typeface="Raleway SemiBold"/>
                  <a:cs typeface="Raleway SemiBold"/>
                  <a:sym typeface="Raleway SemiBold"/>
                </a:endParaRPr>
              </a:p>
            </p:txBody>
          </p:sp>
          <p:sp>
            <p:nvSpPr>
              <p:cNvPr id="92" name="Google Shape;92;p14"/>
              <p:cNvSpPr txBox="1"/>
              <p:nvPr/>
            </p:nvSpPr>
            <p:spPr>
              <a:xfrm>
                <a:off x="1267500" y="1996875"/>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Details on gifts, giveaways, or surprises planned for the audience.</a:t>
                </a:r>
                <a:endParaRPr sz="1000">
                  <a:solidFill>
                    <a:srgbClr val="092229"/>
                  </a:solidFill>
                  <a:latin typeface="Raleway"/>
                  <a:ea typeface="Raleway"/>
                  <a:cs typeface="Raleway"/>
                  <a:sym typeface="Raleway"/>
                </a:endParaRPr>
              </a:p>
            </p:txBody>
          </p:sp>
          <p:pic>
            <p:nvPicPr>
              <p:cNvPr id="93" name="Google Shape;93;p14"/>
              <p:cNvPicPr preferRelativeResize="0"/>
              <p:nvPr/>
            </p:nvPicPr>
            <p:blipFill>
              <a:blip r:embed="rId7">
                <a:alphaModFix/>
              </a:blip>
              <a:stretch>
                <a:fillRect/>
              </a:stretch>
            </p:blipFill>
            <p:spPr>
              <a:xfrm>
                <a:off x="1043468" y="1752600"/>
                <a:ext cx="134225" cy="130175"/>
              </a:xfrm>
              <a:prstGeom prst="rect">
                <a:avLst/>
              </a:prstGeom>
              <a:noFill/>
              <a:ln>
                <a:noFill/>
              </a:ln>
            </p:spPr>
          </p:pic>
        </p:grpSp>
        <p:grpSp>
          <p:nvGrpSpPr>
            <p:cNvPr id="94" name="Google Shape;94;p14"/>
            <p:cNvGrpSpPr/>
            <p:nvPr/>
          </p:nvGrpSpPr>
          <p:grpSpPr>
            <a:xfrm>
              <a:off x="4867727" y="2650657"/>
              <a:ext cx="3439732" cy="631950"/>
              <a:chOff x="1043468" y="1711125"/>
              <a:chExt cx="3439732" cy="631950"/>
            </a:xfrm>
          </p:grpSpPr>
          <p:sp>
            <p:nvSpPr>
              <p:cNvPr id="95" name="Google Shape;95;p14"/>
              <p:cNvSpPr txBox="1"/>
              <p:nvPr/>
            </p:nvSpPr>
            <p:spPr>
              <a:xfrm>
                <a:off x="1267500" y="1711125"/>
                <a:ext cx="3215700" cy="215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a:solidFill>
                      <a:srgbClr val="092229"/>
                    </a:solidFill>
                    <a:latin typeface="Raleway SemiBold"/>
                    <a:ea typeface="Raleway SemiBold"/>
                    <a:cs typeface="Raleway SemiBold"/>
                    <a:sym typeface="Raleway SemiBold"/>
                  </a:rPr>
                  <a:t>Closing Remarks and Thank You</a:t>
                </a:r>
                <a:endParaRPr>
                  <a:solidFill>
                    <a:srgbClr val="092229"/>
                  </a:solidFill>
                  <a:latin typeface="Raleway SemiBold"/>
                  <a:ea typeface="Raleway SemiBold"/>
                  <a:cs typeface="Raleway SemiBold"/>
                  <a:sym typeface="Raleway SemiBold"/>
                </a:endParaRPr>
              </a:p>
            </p:txBody>
          </p:sp>
          <p:sp>
            <p:nvSpPr>
              <p:cNvPr id="96" name="Google Shape;96;p14"/>
              <p:cNvSpPr txBox="1"/>
              <p:nvPr/>
            </p:nvSpPr>
            <p:spPr>
              <a:xfrm>
                <a:off x="1267500" y="1996875"/>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Final thoughts, gratitude, and a reminder to enjoy </a:t>
                </a:r>
                <a:endParaRPr sz="1000">
                  <a:solidFill>
                    <a:srgbClr val="092229"/>
                  </a:solidFill>
                  <a:latin typeface="Raleway"/>
                  <a:ea typeface="Raleway"/>
                  <a:cs typeface="Raleway"/>
                  <a:sym typeface="Raleway"/>
                </a:endParaRPr>
              </a:p>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the holiday season.</a:t>
                </a:r>
                <a:endParaRPr sz="1000">
                  <a:solidFill>
                    <a:srgbClr val="092229"/>
                  </a:solidFill>
                  <a:latin typeface="Raleway"/>
                  <a:ea typeface="Raleway"/>
                  <a:cs typeface="Raleway"/>
                  <a:sym typeface="Raleway"/>
                </a:endParaRPr>
              </a:p>
            </p:txBody>
          </p:sp>
          <p:pic>
            <p:nvPicPr>
              <p:cNvPr id="97" name="Google Shape;97;p14"/>
              <p:cNvPicPr preferRelativeResize="0"/>
              <p:nvPr/>
            </p:nvPicPr>
            <p:blipFill>
              <a:blip r:embed="rId7">
                <a:alphaModFix/>
              </a:blip>
              <a:stretch>
                <a:fillRect/>
              </a:stretch>
            </p:blipFill>
            <p:spPr>
              <a:xfrm>
                <a:off x="1043468" y="1752600"/>
                <a:ext cx="134225" cy="130175"/>
              </a:xfrm>
              <a:prstGeom prst="rect">
                <a:avLst/>
              </a:prstGeom>
              <a:noFill/>
              <a:ln>
                <a:noFill/>
              </a:ln>
            </p:spPr>
          </p:pic>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32"/>
          <p:cNvPicPr preferRelativeResize="0"/>
          <p:nvPr/>
        </p:nvPicPr>
        <p:blipFill>
          <a:blip r:embed="rId3">
            <a:alphaModFix amt="30000"/>
          </a:blip>
          <a:stretch>
            <a:fillRect/>
          </a:stretch>
        </p:blipFill>
        <p:spPr>
          <a:xfrm>
            <a:off x="2536" y="62507"/>
            <a:ext cx="9144003" cy="5018486"/>
          </a:xfrm>
          <a:prstGeom prst="rect">
            <a:avLst/>
          </a:prstGeom>
          <a:noFill/>
          <a:ln>
            <a:noFill/>
          </a:ln>
        </p:spPr>
      </p:pic>
      <p:grpSp>
        <p:nvGrpSpPr>
          <p:cNvPr id="606" name="Google Shape;606;p32"/>
          <p:cNvGrpSpPr/>
          <p:nvPr/>
        </p:nvGrpSpPr>
        <p:grpSpPr>
          <a:xfrm>
            <a:off x="1285725" y="367300"/>
            <a:ext cx="6562548" cy="4368700"/>
            <a:chOff x="1285725" y="367300"/>
            <a:chExt cx="6562548" cy="4368700"/>
          </a:xfrm>
        </p:grpSpPr>
        <p:grpSp>
          <p:nvGrpSpPr>
            <p:cNvPr id="607" name="Google Shape;607;p32"/>
            <p:cNvGrpSpPr/>
            <p:nvPr/>
          </p:nvGrpSpPr>
          <p:grpSpPr>
            <a:xfrm>
              <a:off x="1285725" y="888431"/>
              <a:ext cx="6562548" cy="3326380"/>
              <a:chOff x="489850" y="464450"/>
              <a:chExt cx="3683100" cy="4163700"/>
            </a:xfrm>
          </p:grpSpPr>
          <p:sp>
            <p:nvSpPr>
              <p:cNvPr id="608" name="Google Shape;608;p32"/>
              <p:cNvSpPr/>
              <p:nvPr/>
            </p:nvSpPr>
            <p:spPr>
              <a:xfrm>
                <a:off x="489850" y="464450"/>
                <a:ext cx="3683100" cy="4163700"/>
              </a:xfrm>
              <a:prstGeom prst="roundRect">
                <a:avLst>
                  <a:gd fmla="val 5172" name="adj"/>
                </a:avLst>
              </a:prstGeom>
              <a:solidFill>
                <a:srgbClr val="A93E30"/>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9" name="Google Shape;609;p32"/>
              <p:cNvPicPr preferRelativeResize="0"/>
              <p:nvPr/>
            </p:nvPicPr>
            <p:blipFill>
              <a:blip r:embed="rId4">
                <a:alphaModFix amt="5000"/>
              </a:blip>
              <a:stretch>
                <a:fillRect/>
              </a:stretch>
            </p:blipFill>
            <p:spPr>
              <a:xfrm>
                <a:off x="514125" y="485050"/>
                <a:ext cx="3635550" cy="4115675"/>
              </a:xfrm>
              <a:prstGeom prst="rect">
                <a:avLst/>
              </a:prstGeom>
              <a:noFill/>
              <a:ln>
                <a:noFill/>
              </a:ln>
            </p:spPr>
          </p:pic>
        </p:grpSp>
        <p:pic>
          <p:nvPicPr>
            <p:cNvPr id="610" name="Google Shape;610;p32"/>
            <p:cNvPicPr preferRelativeResize="0"/>
            <p:nvPr/>
          </p:nvPicPr>
          <p:blipFill>
            <a:blip r:embed="rId5">
              <a:alphaModFix/>
            </a:blip>
            <a:stretch>
              <a:fillRect/>
            </a:stretch>
          </p:blipFill>
          <p:spPr>
            <a:xfrm>
              <a:off x="3462825" y="367300"/>
              <a:ext cx="2218350" cy="1361500"/>
            </a:xfrm>
            <a:prstGeom prst="rect">
              <a:avLst/>
            </a:prstGeom>
            <a:noFill/>
            <a:ln>
              <a:noFill/>
            </a:ln>
          </p:spPr>
        </p:pic>
        <p:pic>
          <p:nvPicPr>
            <p:cNvPr id="611" name="Google Shape;611;p32"/>
            <p:cNvPicPr preferRelativeResize="0"/>
            <p:nvPr/>
          </p:nvPicPr>
          <p:blipFill>
            <a:blip r:embed="rId6">
              <a:alphaModFix/>
            </a:blip>
            <a:stretch>
              <a:fillRect/>
            </a:stretch>
          </p:blipFill>
          <p:spPr>
            <a:xfrm flipH="1" rot="10800000">
              <a:off x="3605588" y="3943700"/>
              <a:ext cx="1797575" cy="792300"/>
            </a:xfrm>
            <a:prstGeom prst="rect">
              <a:avLst/>
            </a:prstGeom>
            <a:noFill/>
            <a:ln>
              <a:noFill/>
            </a:ln>
          </p:spPr>
        </p:pic>
        <p:sp>
          <p:nvSpPr>
            <p:cNvPr id="612" name="Google Shape;612;p32"/>
            <p:cNvSpPr txBox="1"/>
            <p:nvPr/>
          </p:nvSpPr>
          <p:spPr>
            <a:xfrm>
              <a:off x="1859413" y="1677343"/>
              <a:ext cx="5369700" cy="2031900"/>
            </a:xfrm>
            <a:prstGeom prst="rect">
              <a:avLst/>
            </a:prstGeom>
            <a:noFill/>
            <a:ln>
              <a:noFill/>
            </a:ln>
            <a:effectLst>
              <a:outerShdw blurRad="57150" rotWithShape="0" algn="bl" dir="5400000" dist="19050">
                <a:srgbClr val="000000">
                  <a:alpha val="35000"/>
                </a:srgbClr>
              </a:outerShdw>
            </a:effectLst>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uk" sz="6000">
                  <a:solidFill>
                    <a:schemeClr val="lt1"/>
                  </a:solidFill>
                  <a:latin typeface="Great Vibes"/>
                  <a:ea typeface="Great Vibes"/>
                  <a:cs typeface="Great Vibes"/>
                  <a:sym typeface="Great Vibes"/>
                </a:rPr>
                <a:t>Happy Holidays </a:t>
              </a:r>
              <a:endParaRPr sz="6000">
                <a:solidFill>
                  <a:schemeClr val="lt1"/>
                </a:solidFill>
                <a:latin typeface="Great Vibes"/>
                <a:ea typeface="Great Vibes"/>
                <a:cs typeface="Great Vibes"/>
                <a:sym typeface="Great Vibes"/>
              </a:endParaRPr>
            </a:p>
            <a:p>
              <a:pPr indent="0" lvl="0" marL="0" rtl="0" algn="ctr">
                <a:spcBef>
                  <a:spcPts val="0"/>
                </a:spcBef>
                <a:spcAft>
                  <a:spcPts val="0"/>
                </a:spcAft>
                <a:buNone/>
              </a:pPr>
              <a:r>
                <a:rPr lang="uk" sz="6000">
                  <a:solidFill>
                    <a:schemeClr val="lt1"/>
                  </a:solidFill>
                  <a:latin typeface="Great Vibes"/>
                  <a:ea typeface="Great Vibes"/>
                  <a:cs typeface="Great Vibes"/>
                  <a:sym typeface="Great Vibes"/>
                </a:rPr>
                <a:t>and Farewell!</a:t>
              </a:r>
              <a:endParaRPr sz="6000">
                <a:solidFill>
                  <a:schemeClr val="lt1"/>
                </a:solidFill>
                <a:latin typeface="Great Vibes"/>
                <a:ea typeface="Great Vibes"/>
                <a:cs typeface="Great Vibes"/>
                <a:sym typeface="Great Vibes"/>
              </a:endParaRPr>
            </a:p>
          </p:txBody>
        </p:sp>
      </p:grpSp>
      <p:grpSp>
        <p:nvGrpSpPr>
          <p:cNvPr id="613" name="Google Shape;613;p32"/>
          <p:cNvGrpSpPr/>
          <p:nvPr/>
        </p:nvGrpSpPr>
        <p:grpSpPr>
          <a:xfrm>
            <a:off x="-2524" y="2"/>
            <a:ext cx="9149074" cy="4875699"/>
            <a:chOff x="-2524" y="2"/>
            <a:chExt cx="9149074" cy="4875699"/>
          </a:xfrm>
        </p:grpSpPr>
        <p:pic>
          <p:nvPicPr>
            <p:cNvPr id="614" name="Google Shape;614;p32"/>
            <p:cNvPicPr preferRelativeResize="0"/>
            <p:nvPr/>
          </p:nvPicPr>
          <p:blipFill>
            <a:blip r:embed="rId7">
              <a:alphaModFix/>
            </a:blip>
            <a:stretch>
              <a:fillRect/>
            </a:stretch>
          </p:blipFill>
          <p:spPr>
            <a:xfrm>
              <a:off x="6652475" y="1829750"/>
              <a:ext cx="2494075" cy="3045950"/>
            </a:xfrm>
            <a:prstGeom prst="rect">
              <a:avLst/>
            </a:prstGeom>
            <a:noFill/>
            <a:ln>
              <a:noFill/>
            </a:ln>
          </p:spPr>
        </p:pic>
        <p:pic>
          <p:nvPicPr>
            <p:cNvPr id="615" name="Google Shape;615;p32"/>
            <p:cNvPicPr preferRelativeResize="0"/>
            <p:nvPr/>
          </p:nvPicPr>
          <p:blipFill>
            <a:blip r:embed="rId8">
              <a:alphaModFix/>
            </a:blip>
            <a:stretch>
              <a:fillRect/>
            </a:stretch>
          </p:blipFill>
          <p:spPr>
            <a:xfrm>
              <a:off x="96481" y="1970000"/>
              <a:ext cx="2406849" cy="2905701"/>
            </a:xfrm>
            <a:prstGeom prst="rect">
              <a:avLst/>
            </a:prstGeom>
            <a:noFill/>
            <a:ln>
              <a:noFill/>
            </a:ln>
          </p:spPr>
        </p:pic>
        <p:grpSp>
          <p:nvGrpSpPr>
            <p:cNvPr id="616" name="Google Shape;616;p32"/>
            <p:cNvGrpSpPr/>
            <p:nvPr/>
          </p:nvGrpSpPr>
          <p:grpSpPr>
            <a:xfrm>
              <a:off x="-2524" y="2"/>
              <a:ext cx="9149050" cy="1086874"/>
              <a:chOff x="-2524" y="2"/>
              <a:chExt cx="9149050" cy="1086874"/>
            </a:xfrm>
          </p:grpSpPr>
          <p:pic>
            <p:nvPicPr>
              <p:cNvPr id="617" name="Google Shape;617;p32"/>
              <p:cNvPicPr preferRelativeResize="0"/>
              <p:nvPr/>
            </p:nvPicPr>
            <p:blipFill rotWithShape="1">
              <a:blip r:embed="rId9">
                <a:alphaModFix/>
              </a:blip>
              <a:srcRect b="-26099" l="6850" r="-6710" t="-2849"/>
              <a:stretch/>
            </p:blipFill>
            <p:spPr>
              <a:xfrm rot="-42">
                <a:off x="-2524" y="17"/>
                <a:ext cx="2451975" cy="1086844"/>
              </a:xfrm>
              <a:prstGeom prst="rect">
                <a:avLst/>
              </a:prstGeom>
              <a:noFill/>
              <a:ln>
                <a:noFill/>
              </a:ln>
            </p:spPr>
          </p:pic>
          <p:pic>
            <p:nvPicPr>
              <p:cNvPr id="618" name="Google Shape;618;p32"/>
              <p:cNvPicPr preferRelativeResize="0"/>
              <p:nvPr/>
            </p:nvPicPr>
            <p:blipFill rotWithShape="1">
              <a:blip r:embed="rId9">
                <a:alphaModFix/>
              </a:blip>
              <a:srcRect b="-26099" l="6850" r="-6710" t="-2849"/>
              <a:stretch/>
            </p:blipFill>
            <p:spPr>
              <a:xfrm flipH="1" rot="42">
                <a:off x="6694551" y="17"/>
                <a:ext cx="2451975" cy="1086844"/>
              </a:xfrm>
              <a:prstGeom prst="rect">
                <a:avLst/>
              </a:prstGeom>
              <a:noFill/>
              <a:ln>
                <a:noFill/>
              </a:ln>
            </p:spPr>
          </p:pic>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grpSp>
        <p:nvGrpSpPr>
          <p:cNvPr id="102" name="Google Shape;102;p15"/>
          <p:cNvGrpSpPr/>
          <p:nvPr/>
        </p:nvGrpSpPr>
        <p:grpSpPr>
          <a:xfrm>
            <a:off x="-1" y="62507"/>
            <a:ext cx="9144003" cy="5018486"/>
            <a:chOff x="-1" y="62507"/>
            <a:chExt cx="9144003" cy="5018486"/>
          </a:xfrm>
        </p:grpSpPr>
        <p:pic>
          <p:nvPicPr>
            <p:cNvPr id="103" name="Google Shape;103;p15"/>
            <p:cNvPicPr preferRelativeResize="0"/>
            <p:nvPr/>
          </p:nvPicPr>
          <p:blipFill>
            <a:blip r:embed="rId3">
              <a:alphaModFix amt="30000"/>
            </a:blip>
            <a:stretch>
              <a:fillRect/>
            </a:stretch>
          </p:blipFill>
          <p:spPr>
            <a:xfrm>
              <a:off x="-1" y="62507"/>
              <a:ext cx="9144003" cy="5018486"/>
            </a:xfrm>
            <a:prstGeom prst="rect">
              <a:avLst/>
            </a:prstGeom>
            <a:noFill/>
            <a:ln>
              <a:noFill/>
            </a:ln>
          </p:spPr>
        </p:pic>
        <p:pic>
          <p:nvPicPr>
            <p:cNvPr id="104" name="Google Shape;104;p15"/>
            <p:cNvPicPr preferRelativeResize="0"/>
            <p:nvPr/>
          </p:nvPicPr>
          <p:blipFill>
            <a:blip r:embed="rId4">
              <a:alphaModFix/>
            </a:blip>
            <a:stretch>
              <a:fillRect/>
            </a:stretch>
          </p:blipFill>
          <p:spPr>
            <a:xfrm>
              <a:off x="4519375" y="346475"/>
              <a:ext cx="4318900" cy="4423625"/>
            </a:xfrm>
            <a:prstGeom prst="rect">
              <a:avLst/>
            </a:prstGeom>
            <a:noFill/>
            <a:ln>
              <a:noFill/>
            </a:ln>
          </p:spPr>
        </p:pic>
        <p:pic>
          <p:nvPicPr>
            <p:cNvPr id="105" name="Google Shape;105;p15"/>
            <p:cNvPicPr preferRelativeResize="0"/>
            <p:nvPr/>
          </p:nvPicPr>
          <p:blipFill>
            <a:blip r:embed="rId5">
              <a:alphaModFix/>
            </a:blip>
            <a:stretch>
              <a:fillRect/>
            </a:stretch>
          </p:blipFill>
          <p:spPr>
            <a:xfrm>
              <a:off x="4720567" y="1415142"/>
              <a:ext cx="543350" cy="562225"/>
            </a:xfrm>
            <a:prstGeom prst="rect">
              <a:avLst/>
            </a:prstGeom>
            <a:noFill/>
            <a:ln>
              <a:noFill/>
            </a:ln>
          </p:spPr>
        </p:pic>
      </p:grpSp>
      <p:grpSp>
        <p:nvGrpSpPr>
          <p:cNvPr id="106" name="Google Shape;106;p15"/>
          <p:cNvGrpSpPr/>
          <p:nvPr/>
        </p:nvGrpSpPr>
        <p:grpSpPr>
          <a:xfrm>
            <a:off x="490338" y="464450"/>
            <a:ext cx="4081654" cy="4457071"/>
            <a:chOff x="490338" y="464450"/>
            <a:chExt cx="4081654" cy="4457071"/>
          </a:xfrm>
        </p:grpSpPr>
        <p:grpSp>
          <p:nvGrpSpPr>
            <p:cNvPr id="107" name="Google Shape;107;p15"/>
            <p:cNvGrpSpPr/>
            <p:nvPr/>
          </p:nvGrpSpPr>
          <p:grpSpPr>
            <a:xfrm>
              <a:off x="490338" y="464450"/>
              <a:ext cx="3683100" cy="4163700"/>
              <a:chOff x="490338" y="464450"/>
              <a:chExt cx="3683100" cy="4163700"/>
            </a:xfrm>
          </p:grpSpPr>
          <p:grpSp>
            <p:nvGrpSpPr>
              <p:cNvPr id="108" name="Google Shape;108;p15"/>
              <p:cNvGrpSpPr/>
              <p:nvPr/>
            </p:nvGrpSpPr>
            <p:grpSpPr>
              <a:xfrm>
                <a:off x="490338" y="464450"/>
                <a:ext cx="3683100" cy="4163700"/>
                <a:chOff x="489850" y="464450"/>
                <a:chExt cx="3683100" cy="4163700"/>
              </a:xfrm>
            </p:grpSpPr>
            <p:sp>
              <p:nvSpPr>
                <p:cNvPr id="109" name="Google Shape;109;p15"/>
                <p:cNvSpPr/>
                <p:nvPr/>
              </p:nvSpPr>
              <p:spPr>
                <a:xfrm>
                  <a:off x="489850" y="464450"/>
                  <a:ext cx="3683100" cy="4163700"/>
                </a:xfrm>
                <a:prstGeom prst="roundRect">
                  <a:avLst>
                    <a:gd fmla="val 5172" name="adj"/>
                  </a:avLst>
                </a:prstGeom>
                <a:solidFill>
                  <a:srgbClr val="416761"/>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0" name="Google Shape;110;p15"/>
                <p:cNvPicPr preferRelativeResize="0"/>
                <p:nvPr/>
              </p:nvPicPr>
              <p:blipFill>
                <a:blip r:embed="rId6">
                  <a:alphaModFix amt="5000"/>
                </a:blip>
                <a:stretch>
                  <a:fillRect/>
                </a:stretch>
              </p:blipFill>
              <p:spPr>
                <a:xfrm>
                  <a:off x="514125" y="485050"/>
                  <a:ext cx="3635550" cy="4115675"/>
                </a:xfrm>
                <a:prstGeom prst="rect">
                  <a:avLst/>
                </a:prstGeom>
                <a:noFill/>
                <a:ln>
                  <a:noFill/>
                </a:ln>
              </p:spPr>
            </p:pic>
          </p:grpSp>
          <p:sp>
            <p:nvSpPr>
              <p:cNvPr id="111" name="Google Shape;111;p15"/>
              <p:cNvSpPr txBox="1"/>
              <p:nvPr/>
            </p:nvSpPr>
            <p:spPr>
              <a:xfrm>
                <a:off x="490338" y="965525"/>
                <a:ext cx="3683100" cy="10158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ctr">
                  <a:spcBef>
                    <a:spcPts val="0"/>
                  </a:spcBef>
                  <a:spcAft>
                    <a:spcPts val="0"/>
                  </a:spcAft>
                  <a:buClr>
                    <a:schemeClr val="dk1"/>
                  </a:buClr>
                  <a:buSzPts val="1100"/>
                  <a:buFont typeface="Arial"/>
                  <a:buNone/>
                </a:pPr>
                <a:r>
                  <a:rPr lang="uk" sz="3300">
                    <a:solidFill>
                      <a:srgbClr val="FBF6B2"/>
                    </a:solidFill>
                    <a:latin typeface="Great Vibes"/>
                    <a:ea typeface="Great Vibes"/>
                    <a:cs typeface="Great Vibes"/>
                    <a:sym typeface="Great Vibes"/>
                  </a:rPr>
                  <a:t>Welcome to the </a:t>
                </a:r>
                <a:endParaRPr sz="3300">
                  <a:solidFill>
                    <a:srgbClr val="FBF6B2"/>
                  </a:solidFill>
                  <a:latin typeface="Great Vibes"/>
                  <a:ea typeface="Great Vibes"/>
                  <a:cs typeface="Great Vibes"/>
                  <a:sym typeface="Great Vibes"/>
                </a:endParaRPr>
              </a:p>
              <a:p>
                <a:pPr indent="0" lvl="0" marL="0" rtl="0" algn="ctr">
                  <a:spcBef>
                    <a:spcPts val="0"/>
                  </a:spcBef>
                  <a:spcAft>
                    <a:spcPts val="0"/>
                  </a:spcAft>
                  <a:buNone/>
                </a:pPr>
                <a:r>
                  <a:rPr lang="uk" sz="3300">
                    <a:solidFill>
                      <a:srgbClr val="FBF6B2"/>
                    </a:solidFill>
                    <a:latin typeface="Great Vibes"/>
                    <a:ea typeface="Great Vibes"/>
                    <a:cs typeface="Great Vibes"/>
                    <a:sym typeface="Great Vibes"/>
                  </a:rPr>
                  <a:t>Holiday Celebration!</a:t>
                </a:r>
                <a:endParaRPr sz="3300">
                  <a:solidFill>
                    <a:srgbClr val="FBF6B2"/>
                  </a:solidFill>
                  <a:latin typeface="Great Vibes"/>
                  <a:ea typeface="Great Vibes"/>
                  <a:cs typeface="Great Vibes"/>
                  <a:sym typeface="Great Vibes"/>
                </a:endParaRPr>
              </a:p>
            </p:txBody>
          </p:sp>
          <p:sp>
            <p:nvSpPr>
              <p:cNvPr id="112" name="Google Shape;112;p15"/>
              <p:cNvSpPr txBox="1"/>
              <p:nvPr/>
            </p:nvSpPr>
            <p:spPr>
              <a:xfrm>
                <a:off x="840138" y="2304700"/>
                <a:ext cx="2983500" cy="1600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300">
                    <a:solidFill>
                      <a:srgbClr val="FFFFFF"/>
                    </a:solidFill>
                    <a:latin typeface="Raleway"/>
                    <a:ea typeface="Raleway"/>
                    <a:cs typeface="Raleway"/>
                    <a:sym typeface="Raleway"/>
                  </a:rPr>
                  <a:t>Introduce the purpose of the presentation and set the festive tone for your audience. This section is where you can provide a warm welcome, share the objectives of the event, or set the context for what's to come. Keep it light, cheerful, and in line with the holiday spirit!</a:t>
                </a:r>
                <a:endParaRPr sz="1300">
                  <a:solidFill>
                    <a:srgbClr val="FFFFFF"/>
                  </a:solidFill>
                  <a:latin typeface="Raleway"/>
                  <a:ea typeface="Raleway"/>
                  <a:cs typeface="Raleway"/>
                  <a:sym typeface="Raleway"/>
                </a:endParaRPr>
              </a:p>
            </p:txBody>
          </p:sp>
        </p:grpSp>
        <p:pic>
          <p:nvPicPr>
            <p:cNvPr id="113" name="Google Shape;113;p15"/>
            <p:cNvPicPr preferRelativeResize="0"/>
            <p:nvPr/>
          </p:nvPicPr>
          <p:blipFill>
            <a:blip r:embed="rId7">
              <a:alphaModFix/>
            </a:blip>
            <a:stretch>
              <a:fillRect/>
            </a:stretch>
          </p:blipFill>
          <p:spPr>
            <a:xfrm flipH="1" rot="874906">
              <a:off x="3818511" y="3227665"/>
              <a:ext cx="554632" cy="1650622"/>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grpSp>
        <p:nvGrpSpPr>
          <p:cNvPr id="118" name="Google Shape;118;p16"/>
          <p:cNvGrpSpPr/>
          <p:nvPr/>
        </p:nvGrpSpPr>
        <p:grpSpPr>
          <a:xfrm>
            <a:off x="-5054" y="1"/>
            <a:ext cx="9149056" cy="5080992"/>
            <a:chOff x="-5054" y="1"/>
            <a:chExt cx="9149056" cy="5080992"/>
          </a:xfrm>
        </p:grpSpPr>
        <p:pic>
          <p:nvPicPr>
            <p:cNvPr id="119" name="Google Shape;119;p16"/>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120" name="Google Shape;120;p16"/>
            <p:cNvGrpSpPr/>
            <p:nvPr/>
          </p:nvGrpSpPr>
          <p:grpSpPr>
            <a:xfrm>
              <a:off x="-5054" y="1"/>
              <a:ext cx="9147301" cy="4875709"/>
              <a:chOff x="-5054" y="1"/>
              <a:chExt cx="9147301" cy="4875709"/>
            </a:xfrm>
          </p:grpSpPr>
          <p:pic>
            <p:nvPicPr>
              <p:cNvPr id="121" name="Google Shape;121;p16"/>
              <p:cNvPicPr preferRelativeResize="0"/>
              <p:nvPr/>
            </p:nvPicPr>
            <p:blipFill rotWithShape="1">
              <a:blip r:embed="rId4">
                <a:alphaModFix/>
              </a:blip>
              <a:srcRect b="-26099" l="6850" r="-6710" t="-2849"/>
              <a:stretch/>
            </p:blipFill>
            <p:spPr>
              <a:xfrm rot="-43">
                <a:off x="-5054" y="19"/>
                <a:ext cx="2951101" cy="1308087"/>
              </a:xfrm>
              <a:prstGeom prst="rect">
                <a:avLst/>
              </a:prstGeom>
              <a:noFill/>
              <a:ln>
                <a:noFill/>
              </a:ln>
            </p:spPr>
          </p:pic>
          <p:pic>
            <p:nvPicPr>
              <p:cNvPr id="122" name="Google Shape;122;p16"/>
              <p:cNvPicPr preferRelativeResize="0"/>
              <p:nvPr/>
            </p:nvPicPr>
            <p:blipFill>
              <a:blip r:embed="rId5">
                <a:alphaModFix/>
              </a:blip>
              <a:stretch>
                <a:fillRect/>
              </a:stretch>
            </p:blipFill>
            <p:spPr>
              <a:xfrm>
                <a:off x="195318" y="1804536"/>
                <a:ext cx="2543900" cy="3071175"/>
              </a:xfrm>
              <a:prstGeom prst="rect">
                <a:avLst/>
              </a:prstGeom>
              <a:noFill/>
              <a:ln>
                <a:noFill/>
              </a:ln>
            </p:spPr>
          </p:pic>
          <p:pic>
            <p:nvPicPr>
              <p:cNvPr id="123" name="Google Shape;123;p16"/>
              <p:cNvPicPr preferRelativeResize="0"/>
              <p:nvPr/>
            </p:nvPicPr>
            <p:blipFill>
              <a:blip r:embed="rId6">
                <a:alphaModFix/>
              </a:blip>
              <a:stretch>
                <a:fillRect/>
              </a:stretch>
            </p:blipFill>
            <p:spPr>
              <a:xfrm>
                <a:off x="6406111" y="1702411"/>
                <a:ext cx="2598325" cy="3173300"/>
              </a:xfrm>
              <a:prstGeom prst="rect">
                <a:avLst/>
              </a:prstGeom>
              <a:noFill/>
              <a:ln>
                <a:noFill/>
              </a:ln>
            </p:spPr>
          </p:pic>
          <p:pic>
            <p:nvPicPr>
              <p:cNvPr id="124" name="Google Shape;124;p16"/>
              <p:cNvPicPr preferRelativeResize="0"/>
              <p:nvPr/>
            </p:nvPicPr>
            <p:blipFill rotWithShape="1">
              <a:blip r:embed="rId4">
                <a:alphaModFix/>
              </a:blip>
              <a:srcRect b="-26099" l="6850" r="-6710" t="-2849"/>
              <a:stretch/>
            </p:blipFill>
            <p:spPr>
              <a:xfrm flipH="1" rot="43">
                <a:off x="6191146" y="19"/>
                <a:ext cx="2951101" cy="1308087"/>
              </a:xfrm>
              <a:prstGeom prst="rect">
                <a:avLst/>
              </a:prstGeom>
              <a:noFill/>
              <a:ln>
                <a:noFill/>
              </a:ln>
            </p:spPr>
          </p:pic>
        </p:grpSp>
      </p:grpSp>
      <p:grpSp>
        <p:nvGrpSpPr>
          <p:cNvPr id="125" name="Google Shape;125;p16"/>
          <p:cNvGrpSpPr/>
          <p:nvPr/>
        </p:nvGrpSpPr>
        <p:grpSpPr>
          <a:xfrm>
            <a:off x="738450" y="1256801"/>
            <a:ext cx="7667100" cy="2169288"/>
            <a:chOff x="738450" y="1256801"/>
            <a:chExt cx="7667100" cy="2169288"/>
          </a:xfrm>
        </p:grpSpPr>
        <p:sp>
          <p:nvSpPr>
            <p:cNvPr id="126" name="Google Shape;126;p16"/>
            <p:cNvSpPr txBox="1"/>
            <p:nvPr/>
          </p:nvSpPr>
          <p:spPr>
            <a:xfrm>
              <a:off x="738450" y="1256801"/>
              <a:ext cx="7667100" cy="800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5200">
                  <a:solidFill>
                    <a:srgbClr val="B0761B"/>
                  </a:solidFill>
                  <a:latin typeface="Great Vibes"/>
                  <a:ea typeface="Great Vibes"/>
                  <a:cs typeface="Great Vibes"/>
                  <a:sym typeface="Great Vibes"/>
                </a:rPr>
                <a:t>Holiday Spirit</a:t>
              </a:r>
              <a:endParaRPr sz="5200">
                <a:solidFill>
                  <a:srgbClr val="B0761B"/>
                </a:solidFill>
                <a:latin typeface="Great Vibes"/>
                <a:ea typeface="Great Vibes"/>
                <a:cs typeface="Great Vibes"/>
                <a:sym typeface="Great Vibes"/>
              </a:endParaRPr>
            </a:p>
          </p:txBody>
        </p:sp>
        <p:sp>
          <p:nvSpPr>
            <p:cNvPr id="127" name="Google Shape;127;p16"/>
            <p:cNvSpPr txBox="1"/>
            <p:nvPr/>
          </p:nvSpPr>
          <p:spPr>
            <a:xfrm>
              <a:off x="1924900" y="2308589"/>
              <a:ext cx="5294100" cy="1117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Clr>
                  <a:schemeClr val="dk1"/>
                </a:buClr>
                <a:buSzPts val="1100"/>
                <a:buFont typeface="Arial"/>
                <a:buNone/>
              </a:pPr>
              <a:r>
                <a:rPr lang="uk" sz="2200">
                  <a:solidFill>
                    <a:srgbClr val="092229"/>
                  </a:solidFill>
                  <a:latin typeface="Raleway Medium"/>
                  <a:ea typeface="Raleway Medium"/>
                  <a:cs typeface="Raleway Medium"/>
                  <a:sym typeface="Raleway Medium"/>
                </a:rPr>
                <a:t>‘’Add a festive quote or message here that captures the spirit </a:t>
              </a:r>
              <a:endParaRPr sz="2200">
                <a:solidFill>
                  <a:srgbClr val="092229"/>
                </a:solidFill>
                <a:latin typeface="Raleway Medium"/>
                <a:ea typeface="Raleway Medium"/>
                <a:cs typeface="Raleway Medium"/>
                <a:sym typeface="Raleway Medium"/>
              </a:endParaRPr>
            </a:p>
            <a:p>
              <a:pPr indent="0" lvl="0" marL="0" rtl="0" algn="ctr">
                <a:lnSpc>
                  <a:spcPct val="115000"/>
                </a:lnSpc>
                <a:spcBef>
                  <a:spcPts val="0"/>
                </a:spcBef>
                <a:spcAft>
                  <a:spcPts val="0"/>
                </a:spcAft>
                <a:buNone/>
              </a:pPr>
              <a:r>
                <a:rPr lang="uk" sz="2200">
                  <a:solidFill>
                    <a:srgbClr val="092229"/>
                  </a:solidFill>
                  <a:latin typeface="Raleway Medium"/>
                  <a:ea typeface="Raleway Medium"/>
                  <a:cs typeface="Raleway Medium"/>
                  <a:sym typeface="Raleway Medium"/>
                </a:rPr>
                <a:t>of Christmas.’’</a:t>
              </a:r>
              <a:endParaRPr sz="2200">
                <a:solidFill>
                  <a:srgbClr val="092229"/>
                </a:solidFill>
                <a:latin typeface="Raleway Medium"/>
                <a:ea typeface="Raleway Medium"/>
                <a:cs typeface="Raleway Medium"/>
                <a:sym typeface="Raleway Medium"/>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grpSp>
        <p:nvGrpSpPr>
          <p:cNvPr id="132" name="Google Shape;132;p17"/>
          <p:cNvGrpSpPr/>
          <p:nvPr/>
        </p:nvGrpSpPr>
        <p:grpSpPr>
          <a:xfrm>
            <a:off x="-1" y="62507"/>
            <a:ext cx="9144003" cy="5018486"/>
            <a:chOff x="-1" y="62507"/>
            <a:chExt cx="9144003" cy="5018486"/>
          </a:xfrm>
        </p:grpSpPr>
        <p:pic>
          <p:nvPicPr>
            <p:cNvPr id="133" name="Google Shape;133;p17"/>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134" name="Google Shape;134;p17"/>
            <p:cNvGrpSpPr/>
            <p:nvPr/>
          </p:nvGrpSpPr>
          <p:grpSpPr>
            <a:xfrm>
              <a:off x="4674725" y="686875"/>
              <a:ext cx="3885324" cy="3978226"/>
              <a:chOff x="4674725" y="686875"/>
              <a:chExt cx="3885324" cy="3978226"/>
            </a:xfrm>
          </p:grpSpPr>
          <p:pic>
            <p:nvPicPr>
              <p:cNvPr id="135" name="Google Shape;135;p17"/>
              <p:cNvPicPr preferRelativeResize="0"/>
              <p:nvPr/>
            </p:nvPicPr>
            <p:blipFill>
              <a:blip r:embed="rId4">
                <a:alphaModFix/>
              </a:blip>
              <a:stretch>
                <a:fillRect/>
              </a:stretch>
            </p:blipFill>
            <p:spPr>
              <a:xfrm>
                <a:off x="4674725" y="686875"/>
                <a:ext cx="3885324" cy="3374474"/>
              </a:xfrm>
              <a:prstGeom prst="rect">
                <a:avLst/>
              </a:prstGeom>
              <a:noFill/>
              <a:ln>
                <a:noFill/>
              </a:ln>
            </p:spPr>
          </p:pic>
          <p:pic>
            <p:nvPicPr>
              <p:cNvPr id="136" name="Google Shape;136;p17"/>
              <p:cNvPicPr preferRelativeResize="0"/>
              <p:nvPr/>
            </p:nvPicPr>
            <p:blipFill>
              <a:blip r:embed="rId5">
                <a:alphaModFix/>
              </a:blip>
              <a:stretch>
                <a:fillRect/>
              </a:stretch>
            </p:blipFill>
            <p:spPr>
              <a:xfrm flipH="1" rot="10800000">
                <a:off x="5420950" y="4426126"/>
                <a:ext cx="2670501" cy="238975"/>
              </a:xfrm>
              <a:prstGeom prst="rect">
                <a:avLst/>
              </a:prstGeom>
              <a:noFill/>
              <a:ln>
                <a:noFill/>
              </a:ln>
            </p:spPr>
          </p:pic>
        </p:grpSp>
      </p:grpSp>
      <p:grpSp>
        <p:nvGrpSpPr>
          <p:cNvPr id="137" name="Google Shape;137;p17"/>
          <p:cNvGrpSpPr/>
          <p:nvPr/>
        </p:nvGrpSpPr>
        <p:grpSpPr>
          <a:xfrm>
            <a:off x="108759" y="173583"/>
            <a:ext cx="4584031" cy="4693648"/>
            <a:chOff x="108759" y="173583"/>
            <a:chExt cx="4584031" cy="4693648"/>
          </a:xfrm>
        </p:grpSpPr>
        <p:grpSp>
          <p:nvGrpSpPr>
            <p:cNvPr id="138" name="Google Shape;138;p17"/>
            <p:cNvGrpSpPr/>
            <p:nvPr/>
          </p:nvGrpSpPr>
          <p:grpSpPr>
            <a:xfrm>
              <a:off x="108759" y="173583"/>
              <a:ext cx="4584031" cy="4693648"/>
              <a:chOff x="108759" y="173583"/>
              <a:chExt cx="4584031" cy="4693648"/>
            </a:xfrm>
          </p:grpSpPr>
          <p:grpSp>
            <p:nvGrpSpPr>
              <p:cNvPr id="139" name="Google Shape;139;p17"/>
              <p:cNvGrpSpPr/>
              <p:nvPr/>
            </p:nvGrpSpPr>
            <p:grpSpPr>
              <a:xfrm>
                <a:off x="589763" y="489888"/>
                <a:ext cx="3683100" cy="4163700"/>
                <a:chOff x="489850" y="464450"/>
                <a:chExt cx="3683100" cy="4163700"/>
              </a:xfrm>
            </p:grpSpPr>
            <p:sp>
              <p:nvSpPr>
                <p:cNvPr id="140" name="Google Shape;140;p17"/>
                <p:cNvSpPr/>
                <p:nvPr/>
              </p:nvSpPr>
              <p:spPr>
                <a:xfrm>
                  <a:off x="489850" y="464450"/>
                  <a:ext cx="3683100" cy="4163700"/>
                </a:xfrm>
                <a:prstGeom prst="roundRect">
                  <a:avLst>
                    <a:gd fmla="val 5172" name="adj"/>
                  </a:avLst>
                </a:prstGeom>
                <a:solidFill>
                  <a:srgbClr val="416761"/>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1" name="Google Shape;141;p17"/>
                <p:cNvPicPr preferRelativeResize="0"/>
                <p:nvPr/>
              </p:nvPicPr>
              <p:blipFill>
                <a:blip r:embed="rId6">
                  <a:alphaModFix amt="5000"/>
                </a:blip>
                <a:stretch>
                  <a:fillRect/>
                </a:stretch>
              </p:blipFill>
              <p:spPr>
                <a:xfrm>
                  <a:off x="514125" y="485050"/>
                  <a:ext cx="3635550" cy="4115675"/>
                </a:xfrm>
                <a:prstGeom prst="rect">
                  <a:avLst/>
                </a:prstGeom>
                <a:noFill/>
                <a:ln>
                  <a:noFill/>
                </a:ln>
              </p:spPr>
            </p:pic>
          </p:grpSp>
          <p:pic>
            <p:nvPicPr>
              <p:cNvPr id="142" name="Google Shape;142;p17"/>
              <p:cNvPicPr preferRelativeResize="0"/>
              <p:nvPr/>
            </p:nvPicPr>
            <p:blipFill>
              <a:blip r:embed="rId7">
                <a:alphaModFix/>
              </a:blip>
              <a:stretch>
                <a:fillRect/>
              </a:stretch>
            </p:blipFill>
            <p:spPr>
              <a:xfrm>
                <a:off x="2879541" y="4068031"/>
                <a:ext cx="1813250" cy="799200"/>
              </a:xfrm>
              <a:prstGeom prst="rect">
                <a:avLst/>
              </a:prstGeom>
              <a:noFill/>
              <a:ln>
                <a:noFill/>
              </a:ln>
            </p:spPr>
          </p:pic>
          <p:pic>
            <p:nvPicPr>
              <p:cNvPr id="143" name="Google Shape;143;p17"/>
              <p:cNvPicPr preferRelativeResize="0"/>
              <p:nvPr/>
            </p:nvPicPr>
            <p:blipFill>
              <a:blip r:embed="rId7">
                <a:alphaModFix/>
              </a:blip>
              <a:stretch>
                <a:fillRect/>
              </a:stretch>
            </p:blipFill>
            <p:spPr>
              <a:xfrm rot="10392290">
                <a:off x="148000" y="273778"/>
                <a:ext cx="1739125" cy="766550"/>
              </a:xfrm>
              <a:prstGeom prst="rect">
                <a:avLst/>
              </a:prstGeom>
              <a:noFill/>
              <a:ln>
                <a:noFill/>
              </a:ln>
            </p:spPr>
          </p:pic>
        </p:grpSp>
        <p:grpSp>
          <p:nvGrpSpPr>
            <p:cNvPr id="144" name="Google Shape;144;p17"/>
            <p:cNvGrpSpPr/>
            <p:nvPr/>
          </p:nvGrpSpPr>
          <p:grpSpPr>
            <a:xfrm>
              <a:off x="650950" y="1014575"/>
              <a:ext cx="3560700" cy="2583075"/>
              <a:chOff x="650950" y="1014575"/>
              <a:chExt cx="3560700" cy="2583075"/>
            </a:xfrm>
          </p:grpSpPr>
          <p:sp>
            <p:nvSpPr>
              <p:cNvPr id="145" name="Google Shape;145;p17"/>
              <p:cNvSpPr txBox="1"/>
              <p:nvPr/>
            </p:nvSpPr>
            <p:spPr>
              <a:xfrm>
                <a:off x="650950" y="1014575"/>
                <a:ext cx="3560700" cy="5079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ctr">
                  <a:spcBef>
                    <a:spcPts val="0"/>
                  </a:spcBef>
                  <a:spcAft>
                    <a:spcPts val="0"/>
                  </a:spcAft>
                  <a:buNone/>
                </a:pPr>
                <a:r>
                  <a:rPr lang="uk" sz="3300">
                    <a:solidFill>
                      <a:srgbClr val="FBF6B2"/>
                    </a:solidFill>
                    <a:latin typeface="Great Vibes"/>
                    <a:ea typeface="Great Vibes"/>
                    <a:cs typeface="Great Vibes"/>
                    <a:sym typeface="Great Vibes"/>
                  </a:rPr>
                  <a:t>Our Christmas Story</a:t>
                </a:r>
                <a:endParaRPr sz="3300">
                  <a:solidFill>
                    <a:srgbClr val="FBF6B2"/>
                  </a:solidFill>
                  <a:latin typeface="Great Vibes"/>
                  <a:ea typeface="Great Vibes"/>
                  <a:cs typeface="Great Vibes"/>
                  <a:sym typeface="Great Vibes"/>
                </a:endParaRPr>
              </a:p>
            </p:txBody>
          </p:sp>
          <p:sp>
            <p:nvSpPr>
              <p:cNvPr id="146" name="Google Shape;146;p17"/>
              <p:cNvSpPr txBox="1"/>
              <p:nvPr/>
            </p:nvSpPr>
            <p:spPr>
              <a:xfrm>
                <a:off x="979150" y="1796750"/>
                <a:ext cx="2904300" cy="1800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1300">
                    <a:solidFill>
                      <a:srgbClr val="FFFFFF"/>
                    </a:solidFill>
                    <a:latin typeface="Raleway"/>
                    <a:ea typeface="Raleway"/>
                    <a:cs typeface="Raleway"/>
                    <a:sym typeface="Raleway"/>
                  </a:rPr>
                  <a:t>Tell your unique Christmas story here. This could include how your family, team, or community celebrates the season. Highlight memorable moments, traditions, or any special events that make your holiday season meaningful and joyful. Keep it personal and heartfelt to engage your audience.</a:t>
                </a:r>
                <a:endParaRPr sz="1300">
                  <a:solidFill>
                    <a:srgbClr val="FFFFFF"/>
                  </a:solidFill>
                  <a:latin typeface="Raleway"/>
                  <a:ea typeface="Raleway"/>
                  <a:cs typeface="Raleway"/>
                  <a:sym typeface="Raleway"/>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8"/>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152" name="Google Shape;152;p18"/>
          <p:cNvGrpSpPr/>
          <p:nvPr/>
        </p:nvGrpSpPr>
        <p:grpSpPr>
          <a:xfrm>
            <a:off x="492302" y="1547733"/>
            <a:ext cx="2416114" cy="3430243"/>
            <a:chOff x="492302" y="1547733"/>
            <a:chExt cx="2416114" cy="3430243"/>
          </a:xfrm>
        </p:grpSpPr>
        <p:grpSp>
          <p:nvGrpSpPr>
            <p:cNvPr id="153" name="Google Shape;153;p18"/>
            <p:cNvGrpSpPr/>
            <p:nvPr/>
          </p:nvGrpSpPr>
          <p:grpSpPr>
            <a:xfrm>
              <a:off x="492302" y="1547733"/>
              <a:ext cx="2416114" cy="3088633"/>
              <a:chOff x="489850" y="464450"/>
              <a:chExt cx="3683100" cy="4163700"/>
            </a:xfrm>
          </p:grpSpPr>
          <p:sp>
            <p:nvSpPr>
              <p:cNvPr id="154" name="Google Shape;154;p18"/>
              <p:cNvSpPr/>
              <p:nvPr/>
            </p:nvSpPr>
            <p:spPr>
              <a:xfrm>
                <a:off x="489850" y="464450"/>
                <a:ext cx="3683100" cy="4163700"/>
              </a:xfrm>
              <a:prstGeom prst="roundRect">
                <a:avLst>
                  <a:gd fmla="val 5172" name="adj"/>
                </a:avLst>
              </a:prstGeom>
              <a:solidFill>
                <a:srgbClr val="2A695D"/>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5" name="Google Shape;155;p18"/>
              <p:cNvPicPr preferRelativeResize="0"/>
              <p:nvPr/>
            </p:nvPicPr>
            <p:blipFill>
              <a:blip r:embed="rId4">
                <a:alphaModFix amt="5000"/>
              </a:blip>
              <a:stretch>
                <a:fillRect/>
              </a:stretch>
            </p:blipFill>
            <p:spPr>
              <a:xfrm>
                <a:off x="514125" y="474438"/>
                <a:ext cx="3635550" cy="4115675"/>
              </a:xfrm>
              <a:prstGeom prst="rect">
                <a:avLst/>
              </a:prstGeom>
              <a:noFill/>
              <a:ln>
                <a:noFill/>
              </a:ln>
            </p:spPr>
          </p:pic>
        </p:grpSp>
        <p:grpSp>
          <p:nvGrpSpPr>
            <p:cNvPr id="156" name="Google Shape;156;p18"/>
            <p:cNvGrpSpPr/>
            <p:nvPr/>
          </p:nvGrpSpPr>
          <p:grpSpPr>
            <a:xfrm>
              <a:off x="532423" y="1773871"/>
              <a:ext cx="2335819" cy="1818932"/>
              <a:chOff x="650950" y="834602"/>
              <a:chExt cx="3560700" cy="2772763"/>
            </a:xfrm>
          </p:grpSpPr>
          <p:sp>
            <p:nvSpPr>
              <p:cNvPr id="157" name="Google Shape;157;p18"/>
              <p:cNvSpPr txBox="1"/>
              <p:nvPr/>
            </p:nvSpPr>
            <p:spPr>
              <a:xfrm>
                <a:off x="650950" y="834602"/>
                <a:ext cx="3560700" cy="5163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ctr">
                  <a:spcBef>
                    <a:spcPts val="0"/>
                  </a:spcBef>
                  <a:spcAft>
                    <a:spcPts val="0"/>
                  </a:spcAft>
                  <a:buNone/>
                </a:pPr>
                <a:r>
                  <a:rPr b="1" lang="uk" sz="2200">
                    <a:solidFill>
                      <a:srgbClr val="FBF6B2"/>
                    </a:solidFill>
                    <a:latin typeface="Raleway"/>
                    <a:ea typeface="Raleway"/>
                    <a:cs typeface="Raleway"/>
                    <a:sym typeface="Raleway"/>
                  </a:rPr>
                  <a:t>Traditions</a:t>
                </a:r>
                <a:endParaRPr b="1" sz="2200">
                  <a:solidFill>
                    <a:srgbClr val="FBF6B2"/>
                  </a:solidFill>
                  <a:latin typeface="Raleway"/>
                  <a:ea typeface="Raleway"/>
                  <a:cs typeface="Raleway"/>
                  <a:sym typeface="Raleway"/>
                </a:endParaRPr>
              </a:p>
            </p:txBody>
          </p:sp>
          <p:sp>
            <p:nvSpPr>
              <p:cNvPr id="158" name="Google Shape;158;p18"/>
              <p:cNvSpPr txBox="1"/>
              <p:nvPr/>
            </p:nvSpPr>
            <p:spPr>
              <a:xfrm>
                <a:off x="771495" y="1706864"/>
                <a:ext cx="3319800" cy="1900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1200">
                    <a:solidFill>
                      <a:srgbClr val="FFFFFF"/>
                    </a:solidFill>
                    <a:latin typeface="Raleway"/>
                    <a:ea typeface="Raleway"/>
                    <a:cs typeface="Raleway"/>
                    <a:sym typeface="Raleway"/>
                  </a:rPr>
                  <a:t>Describe key traditions or customs that are important to your Christmas celebrations. This could include decorating the tree, baking holiday treats, or any unique family rituals.</a:t>
                </a:r>
                <a:endParaRPr sz="1200">
                  <a:solidFill>
                    <a:srgbClr val="FFFFFF"/>
                  </a:solidFill>
                  <a:latin typeface="Raleway"/>
                  <a:ea typeface="Raleway"/>
                  <a:cs typeface="Raleway"/>
                  <a:sym typeface="Raleway"/>
                </a:endParaRPr>
              </a:p>
            </p:txBody>
          </p:sp>
        </p:grpSp>
        <p:pic>
          <p:nvPicPr>
            <p:cNvPr id="159" name="Google Shape;159;p18"/>
            <p:cNvPicPr preferRelativeResize="0"/>
            <p:nvPr/>
          </p:nvPicPr>
          <p:blipFill>
            <a:blip r:embed="rId5">
              <a:alphaModFix/>
            </a:blip>
            <a:stretch>
              <a:fillRect/>
            </a:stretch>
          </p:blipFill>
          <p:spPr>
            <a:xfrm>
              <a:off x="1223530" y="3995375"/>
              <a:ext cx="941625" cy="982600"/>
            </a:xfrm>
            <a:prstGeom prst="rect">
              <a:avLst/>
            </a:prstGeom>
            <a:noFill/>
            <a:ln>
              <a:noFill/>
            </a:ln>
          </p:spPr>
        </p:pic>
      </p:grpSp>
      <p:grpSp>
        <p:nvGrpSpPr>
          <p:cNvPr id="160" name="Google Shape;160;p18"/>
          <p:cNvGrpSpPr/>
          <p:nvPr/>
        </p:nvGrpSpPr>
        <p:grpSpPr>
          <a:xfrm>
            <a:off x="729000" y="336825"/>
            <a:ext cx="7686000" cy="956700"/>
            <a:chOff x="719200" y="336825"/>
            <a:chExt cx="7686000" cy="956700"/>
          </a:xfrm>
        </p:grpSpPr>
        <p:pic>
          <p:nvPicPr>
            <p:cNvPr id="161" name="Google Shape;161;p18"/>
            <p:cNvPicPr preferRelativeResize="0"/>
            <p:nvPr/>
          </p:nvPicPr>
          <p:blipFill>
            <a:blip r:embed="rId6">
              <a:alphaModFix/>
            </a:blip>
            <a:stretch>
              <a:fillRect/>
            </a:stretch>
          </p:blipFill>
          <p:spPr>
            <a:xfrm rot="-4919079">
              <a:off x="873157" y="302612"/>
              <a:ext cx="821786" cy="1025126"/>
            </a:xfrm>
            <a:prstGeom prst="rect">
              <a:avLst/>
            </a:prstGeom>
            <a:noFill/>
            <a:ln>
              <a:noFill/>
            </a:ln>
          </p:spPr>
        </p:pic>
        <p:pic>
          <p:nvPicPr>
            <p:cNvPr id="162" name="Google Shape;162;p18"/>
            <p:cNvPicPr preferRelativeResize="0"/>
            <p:nvPr/>
          </p:nvPicPr>
          <p:blipFill>
            <a:blip r:embed="rId6">
              <a:alphaModFix/>
            </a:blip>
            <a:stretch>
              <a:fillRect/>
            </a:stretch>
          </p:blipFill>
          <p:spPr>
            <a:xfrm flipH="1" rot="4919079">
              <a:off x="7429457" y="302612"/>
              <a:ext cx="821786" cy="1025126"/>
            </a:xfrm>
            <a:prstGeom prst="rect">
              <a:avLst/>
            </a:prstGeom>
            <a:noFill/>
            <a:ln>
              <a:noFill/>
            </a:ln>
          </p:spPr>
        </p:pic>
      </p:grpSp>
      <p:sp>
        <p:nvSpPr>
          <p:cNvPr id="163" name="Google Shape;163;p18"/>
          <p:cNvSpPr txBox="1"/>
          <p:nvPr/>
        </p:nvSpPr>
        <p:spPr>
          <a:xfrm>
            <a:off x="2052600" y="259775"/>
            <a:ext cx="50388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uk" sz="5100">
                <a:solidFill>
                  <a:srgbClr val="F04927"/>
                </a:solidFill>
                <a:latin typeface="Great Vibes"/>
                <a:ea typeface="Great Vibes"/>
                <a:cs typeface="Great Vibes"/>
                <a:sym typeface="Great Vibes"/>
              </a:rPr>
              <a:t>Holiday Highlights</a:t>
            </a:r>
            <a:endParaRPr sz="5100">
              <a:solidFill>
                <a:srgbClr val="F04927"/>
              </a:solidFill>
              <a:latin typeface="Great Vibes"/>
              <a:ea typeface="Great Vibes"/>
              <a:cs typeface="Great Vibes"/>
              <a:sym typeface="Great Vibes"/>
            </a:endParaRPr>
          </a:p>
        </p:txBody>
      </p:sp>
      <p:grpSp>
        <p:nvGrpSpPr>
          <p:cNvPr id="164" name="Google Shape;164;p18"/>
          <p:cNvGrpSpPr/>
          <p:nvPr/>
        </p:nvGrpSpPr>
        <p:grpSpPr>
          <a:xfrm>
            <a:off x="6215177" y="1547733"/>
            <a:ext cx="2416114" cy="3430242"/>
            <a:chOff x="6215177" y="1547733"/>
            <a:chExt cx="2416114" cy="3430242"/>
          </a:xfrm>
        </p:grpSpPr>
        <p:grpSp>
          <p:nvGrpSpPr>
            <p:cNvPr id="165" name="Google Shape;165;p18"/>
            <p:cNvGrpSpPr/>
            <p:nvPr/>
          </p:nvGrpSpPr>
          <p:grpSpPr>
            <a:xfrm>
              <a:off x="6215177" y="1547733"/>
              <a:ext cx="2416114" cy="3088633"/>
              <a:chOff x="489850" y="464450"/>
              <a:chExt cx="3683100" cy="4163700"/>
            </a:xfrm>
          </p:grpSpPr>
          <p:sp>
            <p:nvSpPr>
              <p:cNvPr id="166" name="Google Shape;166;p18"/>
              <p:cNvSpPr/>
              <p:nvPr/>
            </p:nvSpPr>
            <p:spPr>
              <a:xfrm>
                <a:off x="489850" y="464450"/>
                <a:ext cx="3683100" cy="4163700"/>
              </a:xfrm>
              <a:prstGeom prst="roundRect">
                <a:avLst>
                  <a:gd fmla="val 5172" name="adj"/>
                </a:avLst>
              </a:prstGeom>
              <a:solidFill>
                <a:srgbClr val="2A695D"/>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7" name="Google Shape;167;p18"/>
              <p:cNvPicPr preferRelativeResize="0"/>
              <p:nvPr/>
            </p:nvPicPr>
            <p:blipFill>
              <a:blip r:embed="rId4">
                <a:alphaModFix amt="5000"/>
              </a:blip>
              <a:stretch>
                <a:fillRect/>
              </a:stretch>
            </p:blipFill>
            <p:spPr>
              <a:xfrm>
                <a:off x="514125" y="485050"/>
                <a:ext cx="3635550" cy="4115675"/>
              </a:xfrm>
              <a:prstGeom prst="rect">
                <a:avLst/>
              </a:prstGeom>
              <a:noFill/>
              <a:ln>
                <a:noFill/>
              </a:ln>
            </p:spPr>
          </p:pic>
        </p:grpSp>
        <p:grpSp>
          <p:nvGrpSpPr>
            <p:cNvPr id="168" name="Google Shape;168;p18"/>
            <p:cNvGrpSpPr/>
            <p:nvPr/>
          </p:nvGrpSpPr>
          <p:grpSpPr>
            <a:xfrm>
              <a:off x="6255298" y="1773871"/>
              <a:ext cx="2335819" cy="1818932"/>
              <a:chOff x="650950" y="834602"/>
              <a:chExt cx="3560700" cy="2772763"/>
            </a:xfrm>
          </p:grpSpPr>
          <p:sp>
            <p:nvSpPr>
              <p:cNvPr id="169" name="Google Shape;169;p18"/>
              <p:cNvSpPr txBox="1"/>
              <p:nvPr/>
            </p:nvSpPr>
            <p:spPr>
              <a:xfrm>
                <a:off x="650950" y="834602"/>
                <a:ext cx="3560700" cy="5163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ctr">
                  <a:spcBef>
                    <a:spcPts val="0"/>
                  </a:spcBef>
                  <a:spcAft>
                    <a:spcPts val="0"/>
                  </a:spcAft>
                  <a:buNone/>
                </a:pPr>
                <a:r>
                  <a:rPr b="1" lang="uk" sz="2200">
                    <a:solidFill>
                      <a:srgbClr val="FBF6B2"/>
                    </a:solidFill>
                    <a:latin typeface="Raleway"/>
                    <a:ea typeface="Raleway"/>
                    <a:cs typeface="Raleway"/>
                    <a:sym typeface="Raleway"/>
                  </a:rPr>
                  <a:t>Future Plans</a:t>
                </a:r>
                <a:endParaRPr b="1" sz="2200">
                  <a:solidFill>
                    <a:srgbClr val="FBF6B2"/>
                  </a:solidFill>
                  <a:latin typeface="Raleway"/>
                  <a:ea typeface="Raleway"/>
                  <a:cs typeface="Raleway"/>
                  <a:sym typeface="Raleway"/>
                </a:endParaRPr>
              </a:p>
            </p:txBody>
          </p:sp>
          <p:sp>
            <p:nvSpPr>
              <p:cNvPr id="170" name="Google Shape;170;p18"/>
              <p:cNvSpPr txBox="1"/>
              <p:nvPr/>
            </p:nvSpPr>
            <p:spPr>
              <a:xfrm>
                <a:off x="771495" y="1706864"/>
                <a:ext cx="3319800" cy="1900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1200">
                    <a:solidFill>
                      <a:srgbClr val="FFFFFF"/>
                    </a:solidFill>
                    <a:latin typeface="Raleway"/>
                    <a:ea typeface="Raleway"/>
                    <a:cs typeface="Raleway"/>
                    <a:sym typeface="Raleway"/>
                  </a:rPr>
                  <a:t>Outline your plans or goals for this holiday season or future celebrations. Include any upcoming events, new traditions you want to start, or wishes for the new year.</a:t>
                </a:r>
                <a:endParaRPr sz="1200">
                  <a:solidFill>
                    <a:srgbClr val="FFFFFF"/>
                  </a:solidFill>
                  <a:latin typeface="Raleway"/>
                  <a:ea typeface="Raleway"/>
                  <a:cs typeface="Raleway"/>
                  <a:sym typeface="Raleway"/>
                </a:endParaRPr>
              </a:p>
            </p:txBody>
          </p:sp>
        </p:grpSp>
        <p:pic>
          <p:nvPicPr>
            <p:cNvPr id="171" name="Google Shape;171;p18"/>
            <p:cNvPicPr preferRelativeResize="0"/>
            <p:nvPr/>
          </p:nvPicPr>
          <p:blipFill>
            <a:blip r:embed="rId7">
              <a:alphaModFix/>
            </a:blip>
            <a:stretch>
              <a:fillRect/>
            </a:stretch>
          </p:blipFill>
          <p:spPr>
            <a:xfrm>
              <a:off x="7114387" y="3964025"/>
              <a:ext cx="617705" cy="1013950"/>
            </a:xfrm>
            <a:prstGeom prst="rect">
              <a:avLst/>
            </a:prstGeom>
            <a:noFill/>
            <a:ln>
              <a:noFill/>
            </a:ln>
          </p:spPr>
        </p:pic>
      </p:grpSp>
      <p:grpSp>
        <p:nvGrpSpPr>
          <p:cNvPr id="172" name="Google Shape;172;p18"/>
          <p:cNvGrpSpPr/>
          <p:nvPr/>
        </p:nvGrpSpPr>
        <p:grpSpPr>
          <a:xfrm>
            <a:off x="3353739" y="1547733"/>
            <a:ext cx="2416114" cy="3445917"/>
            <a:chOff x="3353739" y="1547733"/>
            <a:chExt cx="2416114" cy="3445917"/>
          </a:xfrm>
        </p:grpSpPr>
        <p:grpSp>
          <p:nvGrpSpPr>
            <p:cNvPr id="173" name="Google Shape;173;p18"/>
            <p:cNvGrpSpPr/>
            <p:nvPr/>
          </p:nvGrpSpPr>
          <p:grpSpPr>
            <a:xfrm>
              <a:off x="3353739" y="1547733"/>
              <a:ext cx="2416114" cy="3088633"/>
              <a:chOff x="489850" y="464450"/>
              <a:chExt cx="3683100" cy="4163700"/>
            </a:xfrm>
          </p:grpSpPr>
          <p:sp>
            <p:nvSpPr>
              <p:cNvPr id="174" name="Google Shape;174;p18"/>
              <p:cNvSpPr/>
              <p:nvPr/>
            </p:nvSpPr>
            <p:spPr>
              <a:xfrm>
                <a:off x="489850" y="464450"/>
                <a:ext cx="3683100" cy="4163700"/>
              </a:xfrm>
              <a:prstGeom prst="roundRect">
                <a:avLst>
                  <a:gd fmla="val 5172" name="adj"/>
                </a:avLst>
              </a:prstGeom>
              <a:solidFill>
                <a:srgbClr val="2A695D"/>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5" name="Google Shape;175;p18"/>
              <p:cNvPicPr preferRelativeResize="0"/>
              <p:nvPr/>
            </p:nvPicPr>
            <p:blipFill>
              <a:blip r:embed="rId4">
                <a:alphaModFix amt="5000"/>
              </a:blip>
              <a:stretch>
                <a:fillRect/>
              </a:stretch>
            </p:blipFill>
            <p:spPr>
              <a:xfrm>
                <a:off x="514125" y="485050"/>
                <a:ext cx="3635550" cy="4115675"/>
              </a:xfrm>
              <a:prstGeom prst="rect">
                <a:avLst/>
              </a:prstGeom>
              <a:noFill/>
              <a:ln>
                <a:noFill/>
              </a:ln>
            </p:spPr>
          </p:pic>
        </p:grpSp>
        <p:grpSp>
          <p:nvGrpSpPr>
            <p:cNvPr id="176" name="Google Shape;176;p18"/>
            <p:cNvGrpSpPr/>
            <p:nvPr/>
          </p:nvGrpSpPr>
          <p:grpSpPr>
            <a:xfrm>
              <a:off x="3393860" y="1773871"/>
              <a:ext cx="2335819" cy="1821960"/>
              <a:chOff x="650950" y="834602"/>
              <a:chExt cx="3560700" cy="2777378"/>
            </a:xfrm>
          </p:grpSpPr>
          <p:sp>
            <p:nvSpPr>
              <p:cNvPr id="177" name="Google Shape;177;p18"/>
              <p:cNvSpPr txBox="1"/>
              <p:nvPr/>
            </p:nvSpPr>
            <p:spPr>
              <a:xfrm>
                <a:off x="650950" y="834602"/>
                <a:ext cx="3560700" cy="1032300"/>
              </a:xfrm>
              <a:prstGeom prst="rect">
                <a:avLst/>
              </a:prstGeom>
              <a:noFill/>
              <a:ln>
                <a:noFill/>
              </a:ln>
              <a:effectLst>
                <a:outerShdw rotWithShape="0" algn="bl" dir="6000000" dist="38100">
                  <a:srgbClr val="1C421E">
                    <a:alpha val="30000"/>
                  </a:srgbClr>
                </a:outerShdw>
              </a:effectLst>
            </p:spPr>
            <p:txBody>
              <a:bodyPr anchorCtr="0" anchor="t" bIns="0" lIns="0" spcFirstLastPara="1" rIns="0" wrap="square" tIns="0">
                <a:spAutoFit/>
              </a:bodyPr>
              <a:lstStyle/>
              <a:p>
                <a:pPr indent="0" lvl="0" marL="0" rtl="0" algn="ctr">
                  <a:spcBef>
                    <a:spcPts val="0"/>
                  </a:spcBef>
                  <a:spcAft>
                    <a:spcPts val="0"/>
                  </a:spcAft>
                  <a:buNone/>
                </a:pPr>
                <a:r>
                  <a:rPr b="1" lang="uk" sz="2200">
                    <a:solidFill>
                      <a:srgbClr val="FBF6B2"/>
                    </a:solidFill>
                    <a:latin typeface="Raleway"/>
                    <a:ea typeface="Raleway"/>
                    <a:cs typeface="Raleway"/>
                    <a:sym typeface="Raleway"/>
                  </a:rPr>
                  <a:t>Memorable </a:t>
                </a:r>
                <a:endParaRPr b="1" sz="2200">
                  <a:solidFill>
                    <a:srgbClr val="FBF6B2"/>
                  </a:solidFill>
                  <a:latin typeface="Raleway"/>
                  <a:ea typeface="Raleway"/>
                  <a:cs typeface="Raleway"/>
                  <a:sym typeface="Raleway"/>
                </a:endParaRPr>
              </a:p>
              <a:p>
                <a:pPr indent="0" lvl="0" marL="0" rtl="0" algn="ctr">
                  <a:spcBef>
                    <a:spcPts val="0"/>
                  </a:spcBef>
                  <a:spcAft>
                    <a:spcPts val="0"/>
                  </a:spcAft>
                  <a:buNone/>
                </a:pPr>
                <a:r>
                  <a:rPr b="1" lang="uk" sz="2200">
                    <a:solidFill>
                      <a:srgbClr val="FBF6B2"/>
                    </a:solidFill>
                    <a:latin typeface="Raleway"/>
                    <a:ea typeface="Raleway"/>
                    <a:cs typeface="Raleway"/>
                    <a:sym typeface="Raleway"/>
                  </a:rPr>
                  <a:t>Moments</a:t>
                </a:r>
                <a:endParaRPr b="1" sz="2200">
                  <a:solidFill>
                    <a:srgbClr val="FBF6B2"/>
                  </a:solidFill>
                  <a:latin typeface="Raleway"/>
                  <a:ea typeface="Raleway"/>
                  <a:cs typeface="Raleway"/>
                  <a:sym typeface="Raleway"/>
                </a:endParaRPr>
              </a:p>
            </p:txBody>
          </p:sp>
          <p:sp>
            <p:nvSpPr>
              <p:cNvPr id="178" name="Google Shape;178;p18"/>
              <p:cNvSpPr txBox="1"/>
              <p:nvPr/>
            </p:nvSpPr>
            <p:spPr>
              <a:xfrm>
                <a:off x="771495" y="2035180"/>
                <a:ext cx="3319800" cy="15768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uk" sz="1200">
                    <a:solidFill>
                      <a:srgbClr val="FFFFFF"/>
                    </a:solidFill>
                    <a:latin typeface="Raleway"/>
                    <a:ea typeface="Raleway"/>
                    <a:cs typeface="Raleway"/>
                    <a:sym typeface="Raleway"/>
                  </a:rPr>
                  <a:t>Share highlights or memorable moments from past Christmas celebrations. This section can capture stories, special events, or any cherished memories.</a:t>
                </a:r>
                <a:endParaRPr sz="1200">
                  <a:solidFill>
                    <a:srgbClr val="FFFFFF"/>
                  </a:solidFill>
                  <a:latin typeface="Raleway"/>
                  <a:ea typeface="Raleway"/>
                  <a:cs typeface="Raleway"/>
                  <a:sym typeface="Raleway"/>
                </a:endParaRPr>
              </a:p>
            </p:txBody>
          </p:sp>
        </p:grpSp>
        <p:pic>
          <p:nvPicPr>
            <p:cNvPr id="179" name="Google Shape;179;p18"/>
            <p:cNvPicPr preferRelativeResize="0"/>
            <p:nvPr/>
          </p:nvPicPr>
          <p:blipFill>
            <a:blip r:embed="rId8">
              <a:alphaModFix/>
            </a:blip>
            <a:stretch>
              <a:fillRect/>
            </a:stretch>
          </p:blipFill>
          <p:spPr>
            <a:xfrm>
              <a:off x="4024300" y="3979700"/>
              <a:ext cx="1095400" cy="1013950"/>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19"/>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185" name="Google Shape;185;p19"/>
          <p:cNvGrpSpPr/>
          <p:nvPr/>
        </p:nvGrpSpPr>
        <p:grpSpPr>
          <a:xfrm>
            <a:off x="473950" y="511972"/>
            <a:ext cx="8140626" cy="4153779"/>
            <a:chOff x="473950" y="511972"/>
            <a:chExt cx="8140626" cy="4153779"/>
          </a:xfrm>
        </p:grpSpPr>
        <p:pic>
          <p:nvPicPr>
            <p:cNvPr id="186" name="Google Shape;186;p19"/>
            <p:cNvPicPr preferRelativeResize="0"/>
            <p:nvPr/>
          </p:nvPicPr>
          <p:blipFill rotWithShape="1">
            <a:blip r:embed="rId4">
              <a:alphaModFix/>
            </a:blip>
            <a:srcRect b="2344" l="2344" r="2344" t="2344"/>
            <a:stretch/>
          </p:blipFill>
          <p:spPr>
            <a:xfrm>
              <a:off x="473950" y="511975"/>
              <a:ext cx="8140626" cy="4153776"/>
            </a:xfrm>
            <a:prstGeom prst="rect">
              <a:avLst/>
            </a:prstGeom>
            <a:noFill/>
            <a:ln cap="flat" cmpd="sng" w="38100">
              <a:solidFill>
                <a:srgbClr val="0A343C"/>
              </a:solidFill>
              <a:prstDash val="solid"/>
              <a:round/>
              <a:headEnd len="sm" w="sm" type="none"/>
              <a:tailEnd len="sm" w="sm" type="none"/>
            </a:ln>
          </p:spPr>
        </p:pic>
        <p:pic>
          <p:nvPicPr>
            <p:cNvPr id="187" name="Google Shape;187;p19"/>
            <p:cNvPicPr preferRelativeResize="0"/>
            <p:nvPr/>
          </p:nvPicPr>
          <p:blipFill>
            <a:blip r:embed="rId5">
              <a:alphaModFix amt="8000"/>
            </a:blip>
            <a:stretch>
              <a:fillRect/>
            </a:stretch>
          </p:blipFill>
          <p:spPr>
            <a:xfrm>
              <a:off x="473950" y="511972"/>
              <a:ext cx="8140624" cy="4153776"/>
            </a:xfrm>
            <a:prstGeom prst="rect">
              <a:avLst/>
            </a:prstGeom>
            <a:noFill/>
            <a:ln>
              <a:noFill/>
            </a:ln>
          </p:spPr>
        </p:pic>
      </p:grpSp>
      <p:sp>
        <p:nvSpPr>
          <p:cNvPr id="188" name="Google Shape;188;p19"/>
          <p:cNvSpPr txBox="1"/>
          <p:nvPr/>
        </p:nvSpPr>
        <p:spPr>
          <a:xfrm>
            <a:off x="1859413" y="742493"/>
            <a:ext cx="5369700" cy="985200"/>
          </a:xfrm>
          <a:prstGeom prst="rect">
            <a:avLst/>
          </a:prstGeom>
          <a:noFill/>
          <a:ln>
            <a:noFill/>
          </a:ln>
          <a:effectLst>
            <a:outerShdw blurRad="57150" rotWithShape="0" algn="bl" dir="5400000" dist="19050">
              <a:srgbClr val="000000">
                <a:alpha val="35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uk" sz="5200">
                <a:solidFill>
                  <a:schemeClr val="lt1"/>
                </a:solidFill>
                <a:latin typeface="Great Vibes"/>
                <a:ea typeface="Great Vibes"/>
                <a:cs typeface="Great Vibes"/>
                <a:sym typeface="Great Vibes"/>
              </a:rPr>
              <a:t>Memorable Moments</a:t>
            </a:r>
            <a:endParaRPr sz="5200">
              <a:solidFill>
                <a:schemeClr val="lt1"/>
              </a:solidFill>
              <a:latin typeface="Great Vibes"/>
              <a:ea typeface="Great Vibes"/>
              <a:cs typeface="Great Vibes"/>
              <a:sym typeface="Great Vibes"/>
            </a:endParaRPr>
          </a:p>
        </p:txBody>
      </p:sp>
      <p:pic>
        <p:nvPicPr>
          <p:cNvPr id="189" name="Google Shape;189;p19"/>
          <p:cNvPicPr preferRelativeResize="0"/>
          <p:nvPr/>
        </p:nvPicPr>
        <p:blipFill rotWithShape="1">
          <a:blip r:embed="rId6">
            <a:alphaModFix/>
          </a:blip>
          <a:srcRect b="-26099" l="6850" r="-6710" t="-2849"/>
          <a:stretch/>
        </p:blipFill>
        <p:spPr>
          <a:xfrm rot="-43">
            <a:off x="-5054" y="19"/>
            <a:ext cx="2951101" cy="1308087"/>
          </a:xfrm>
          <a:prstGeom prst="rect">
            <a:avLst/>
          </a:prstGeom>
          <a:noFill/>
          <a:ln>
            <a:noFill/>
          </a:ln>
        </p:spPr>
      </p:pic>
      <p:pic>
        <p:nvPicPr>
          <p:cNvPr id="190" name="Google Shape;190;p19"/>
          <p:cNvPicPr preferRelativeResize="0"/>
          <p:nvPr/>
        </p:nvPicPr>
        <p:blipFill rotWithShape="1">
          <a:blip r:embed="rId6">
            <a:alphaModFix/>
          </a:blip>
          <a:srcRect b="-26099" l="6850" r="-6710" t="-2849"/>
          <a:stretch/>
        </p:blipFill>
        <p:spPr>
          <a:xfrm flipH="1" rot="43">
            <a:off x="6191146" y="19"/>
            <a:ext cx="2951101" cy="1308087"/>
          </a:xfrm>
          <a:prstGeom prst="rect">
            <a:avLst/>
          </a:prstGeom>
          <a:noFill/>
          <a:ln>
            <a:noFill/>
          </a:ln>
        </p:spPr>
      </p:pic>
      <p:grpSp>
        <p:nvGrpSpPr>
          <p:cNvPr id="191" name="Google Shape;191;p19"/>
          <p:cNvGrpSpPr/>
          <p:nvPr/>
        </p:nvGrpSpPr>
        <p:grpSpPr>
          <a:xfrm>
            <a:off x="852903" y="2907439"/>
            <a:ext cx="2036754" cy="2603562"/>
            <a:chOff x="852903" y="2907439"/>
            <a:chExt cx="2036754" cy="2603562"/>
          </a:xfrm>
        </p:grpSpPr>
        <p:grpSp>
          <p:nvGrpSpPr>
            <p:cNvPr id="192" name="Google Shape;192;p19"/>
            <p:cNvGrpSpPr/>
            <p:nvPr/>
          </p:nvGrpSpPr>
          <p:grpSpPr>
            <a:xfrm>
              <a:off x="852903" y="2907439"/>
              <a:ext cx="2036754" cy="2603562"/>
              <a:chOff x="489850" y="464450"/>
              <a:chExt cx="3683100" cy="4163700"/>
            </a:xfrm>
          </p:grpSpPr>
          <p:sp>
            <p:nvSpPr>
              <p:cNvPr id="193" name="Google Shape;193;p19"/>
              <p:cNvSpPr/>
              <p:nvPr/>
            </p:nvSpPr>
            <p:spPr>
              <a:xfrm>
                <a:off x="489850" y="464450"/>
                <a:ext cx="3683100" cy="4163700"/>
              </a:xfrm>
              <a:prstGeom prst="roundRect">
                <a:avLst>
                  <a:gd fmla="val 5172" name="adj"/>
                </a:avLst>
              </a:prstGeom>
              <a:solidFill>
                <a:srgbClr val="2A695D"/>
              </a:solidFill>
              <a:ln cap="flat" cmpd="sng" w="38100">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94" name="Google Shape;194;p19"/>
              <p:cNvPicPr preferRelativeResize="0"/>
              <p:nvPr/>
            </p:nvPicPr>
            <p:blipFill>
              <a:blip r:embed="rId5">
                <a:alphaModFix amt="5000"/>
              </a:blip>
              <a:stretch>
                <a:fillRect/>
              </a:stretch>
            </p:blipFill>
            <p:spPr>
              <a:xfrm>
                <a:off x="514125" y="474438"/>
                <a:ext cx="3635550" cy="4115675"/>
              </a:xfrm>
              <a:prstGeom prst="rect">
                <a:avLst/>
              </a:prstGeom>
              <a:noFill/>
              <a:ln>
                <a:noFill/>
              </a:ln>
            </p:spPr>
          </p:pic>
        </p:grpSp>
        <p:sp>
          <p:nvSpPr>
            <p:cNvPr id="195" name="Google Shape;195;p19"/>
            <p:cNvSpPr txBox="1"/>
            <p:nvPr/>
          </p:nvSpPr>
          <p:spPr>
            <a:xfrm>
              <a:off x="1010850" y="3138600"/>
              <a:ext cx="1721100" cy="1800900"/>
            </a:xfrm>
            <a:prstGeom prst="rect">
              <a:avLst/>
            </a:prstGeom>
            <a:noFill/>
            <a:ln>
              <a:noFill/>
            </a:ln>
          </p:spPr>
          <p:txBody>
            <a:bodyPr anchorCtr="0" anchor="t" bIns="0" lIns="0" spcFirstLastPara="1" rIns="0" wrap="square" tIns="0">
              <a:spAutoFit/>
            </a:bodyPr>
            <a:lstStyle/>
            <a:p>
              <a:pPr indent="0" lvl="0" marL="0" rtl="0" algn="ctr">
                <a:lnSpc>
                  <a:spcPct val="150000"/>
                </a:lnSpc>
                <a:spcBef>
                  <a:spcPts val="0"/>
                </a:spcBef>
                <a:spcAft>
                  <a:spcPts val="0"/>
                </a:spcAft>
                <a:buNone/>
              </a:pPr>
              <a:r>
                <a:rPr lang="uk" sz="900">
                  <a:solidFill>
                    <a:srgbClr val="FFFFFF"/>
                  </a:solidFill>
                  <a:latin typeface="Raleway"/>
                  <a:ea typeface="Raleway"/>
                  <a:cs typeface="Raleway"/>
                  <a:sym typeface="Raleway"/>
                </a:rPr>
                <a:t>Describe this memorable moment. Include why it was special, who was involved, and what made it stand out. Use this space to share a heartwarming story, a funny incident, or a significant event that captures the essence of your holiday celebrations.</a:t>
              </a:r>
              <a:endParaRPr sz="900">
                <a:solidFill>
                  <a:srgbClr val="FFFFFF"/>
                </a:solidFill>
                <a:latin typeface="Raleway"/>
                <a:ea typeface="Raleway"/>
                <a:cs typeface="Raleway"/>
                <a:sym typeface="Raleway"/>
              </a:endParaRPr>
            </a:p>
          </p:txBody>
        </p:sp>
      </p:grpSp>
      <p:pic>
        <p:nvPicPr>
          <p:cNvPr id="196" name="Google Shape;196;p19"/>
          <p:cNvPicPr preferRelativeResize="0"/>
          <p:nvPr/>
        </p:nvPicPr>
        <p:blipFill rotWithShape="1">
          <a:blip r:embed="rId7">
            <a:alphaModFix/>
          </a:blip>
          <a:srcRect b="15540" l="0" r="0" t="0"/>
          <a:stretch/>
        </p:blipFill>
        <p:spPr>
          <a:xfrm>
            <a:off x="7244325" y="2253275"/>
            <a:ext cx="1699975" cy="28902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grpSp>
        <p:nvGrpSpPr>
          <p:cNvPr id="201" name="Google Shape;201;p20"/>
          <p:cNvGrpSpPr/>
          <p:nvPr/>
        </p:nvGrpSpPr>
        <p:grpSpPr>
          <a:xfrm>
            <a:off x="-1" y="62507"/>
            <a:ext cx="9144003" cy="5018486"/>
            <a:chOff x="-1" y="62507"/>
            <a:chExt cx="9144003" cy="5018486"/>
          </a:xfrm>
        </p:grpSpPr>
        <p:pic>
          <p:nvPicPr>
            <p:cNvPr id="202" name="Google Shape;202;p20"/>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203" name="Google Shape;203;p20"/>
            <p:cNvGrpSpPr/>
            <p:nvPr/>
          </p:nvGrpSpPr>
          <p:grpSpPr>
            <a:xfrm>
              <a:off x="5382676" y="3924994"/>
              <a:ext cx="2695074" cy="1152012"/>
              <a:chOff x="5382676" y="3924994"/>
              <a:chExt cx="2695074" cy="1152012"/>
            </a:xfrm>
          </p:grpSpPr>
          <p:pic>
            <p:nvPicPr>
              <p:cNvPr id="204" name="Google Shape;204;p20"/>
              <p:cNvPicPr preferRelativeResize="0"/>
              <p:nvPr/>
            </p:nvPicPr>
            <p:blipFill>
              <a:blip r:embed="rId4">
                <a:alphaModFix/>
              </a:blip>
              <a:stretch>
                <a:fillRect/>
              </a:stretch>
            </p:blipFill>
            <p:spPr>
              <a:xfrm flipH="1" rot="10800000">
                <a:off x="5407250" y="4546051"/>
                <a:ext cx="2670501" cy="238975"/>
              </a:xfrm>
              <a:prstGeom prst="rect">
                <a:avLst/>
              </a:prstGeom>
              <a:noFill/>
              <a:ln>
                <a:noFill/>
              </a:ln>
            </p:spPr>
          </p:pic>
          <p:pic>
            <p:nvPicPr>
              <p:cNvPr id="205" name="Google Shape;205;p20"/>
              <p:cNvPicPr preferRelativeResize="0"/>
              <p:nvPr/>
            </p:nvPicPr>
            <p:blipFill>
              <a:blip r:embed="rId5">
                <a:alphaModFix/>
              </a:blip>
              <a:stretch>
                <a:fillRect/>
              </a:stretch>
            </p:blipFill>
            <p:spPr>
              <a:xfrm flipH="1" rot="4784520">
                <a:off x="6184175" y="3368704"/>
                <a:ext cx="760901" cy="2264592"/>
              </a:xfrm>
              <a:prstGeom prst="rect">
                <a:avLst/>
              </a:prstGeom>
              <a:noFill/>
              <a:ln>
                <a:noFill/>
              </a:ln>
            </p:spPr>
          </p:pic>
        </p:grpSp>
      </p:grpSp>
      <p:grpSp>
        <p:nvGrpSpPr>
          <p:cNvPr id="206" name="Google Shape;206;p20"/>
          <p:cNvGrpSpPr/>
          <p:nvPr/>
        </p:nvGrpSpPr>
        <p:grpSpPr>
          <a:xfrm>
            <a:off x="715019" y="302625"/>
            <a:ext cx="7713963" cy="1247600"/>
            <a:chOff x="715019" y="302625"/>
            <a:chExt cx="7713963" cy="1247600"/>
          </a:xfrm>
        </p:grpSpPr>
        <p:sp>
          <p:nvSpPr>
            <p:cNvPr id="207" name="Google Shape;207;p20"/>
            <p:cNvSpPr txBox="1"/>
            <p:nvPr/>
          </p:nvSpPr>
          <p:spPr>
            <a:xfrm>
              <a:off x="738463" y="490262"/>
              <a:ext cx="76671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5600">
                  <a:solidFill>
                    <a:srgbClr val="F04927"/>
                  </a:solidFill>
                  <a:latin typeface="Great Vibes"/>
                  <a:ea typeface="Great Vibes"/>
                  <a:cs typeface="Great Vibes"/>
                  <a:sym typeface="Great Vibes"/>
                </a:rPr>
                <a:t>Important Dates</a:t>
              </a:r>
              <a:endParaRPr sz="5600">
                <a:solidFill>
                  <a:srgbClr val="F04927"/>
                </a:solidFill>
                <a:latin typeface="Great Vibes"/>
                <a:ea typeface="Great Vibes"/>
                <a:cs typeface="Great Vibes"/>
                <a:sym typeface="Great Vibes"/>
              </a:endParaRPr>
            </a:p>
          </p:txBody>
        </p:sp>
        <p:grpSp>
          <p:nvGrpSpPr>
            <p:cNvPr id="208" name="Google Shape;208;p20"/>
            <p:cNvGrpSpPr/>
            <p:nvPr/>
          </p:nvGrpSpPr>
          <p:grpSpPr>
            <a:xfrm>
              <a:off x="715019" y="302625"/>
              <a:ext cx="7713963" cy="1247600"/>
              <a:chOff x="707400" y="302625"/>
              <a:chExt cx="7713963" cy="1247600"/>
            </a:xfrm>
          </p:grpSpPr>
          <p:pic>
            <p:nvPicPr>
              <p:cNvPr id="209" name="Google Shape;209;p20"/>
              <p:cNvPicPr preferRelativeResize="0"/>
              <p:nvPr/>
            </p:nvPicPr>
            <p:blipFill>
              <a:blip r:embed="rId6">
                <a:alphaModFix/>
              </a:blip>
              <a:stretch>
                <a:fillRect/>
              </a:stretch>
            </p:blipFill>
            <p:spPr>
              <a:xfrm rot="-4113933">
                <a:off x="1028634" y="293792"/>
                <a:ext cx="843533" cy="1265266"/>
              </a:xfrm>
              <a:prstGeom prst="rect">
                <a:avLst/>
              </a:prstGeom>
              <a:noFill/>
              <a:ln>
                <a:noFill/>
              </a:ln>
            </p:spPr>
          </p:pic>
          <p:pic>
            <p:nvPicPr>
              <p:cNvPr id="210" name="Google Shape;210;p20"/>
              <p:cNvPicPr preferRelativeResize="0"/>
              <p:nvPr/>
            </p:nvPicPr>
            <p:blipFill>
              <a:blip r:embed="rId6">
                <a:alphaModFix/>
              </a:blip>
              <a:stretch>
                <a:fillRect/>
              </a:stretch>
            </p:blipFill>
            <p:spPr>
              <a:xfrm flipH="1" rot="4113933">
                <a:off x="7256596" y="293792"/>
                <a:ext cx="843533" cy="1265266"/>
              </a:xfrm>
              <a:prstGeom prst="rect">
                <a:avLst/>
              </a:prstGeom>
              <a:noFill/>
              <a:ln>
                <a:noFill/>
              </a:ln>
            </p:spPr>
          </p:pic>
        </p:grpSp>
      </p:grpSp>
      <p:grpSp>
        <p:nvGrpSpPr>
          <p:cNvPr id="211" name="Google Shape;211;p20"/>
          <p:cNvGrpSpPr/>
          <p:nvPr/>
        </p:nvGrpSpPr>
        <p:grpSpPr>
          <a:xfrm>
            <a:off x="746879" y="1858525"/>
            <a:ext cx="8231046" cy="2791750"/>
            <a:chOff x="746879" y="1858525"/>
            <a:chExt cx="8231046" cy="2791750"/>
          </a:xfrm>
        </p:grpSpPr>
        <p:grpSp>
          <p:nvGrpSpPr>
            <p:cNvPr id="212" name="Google Shape;212;p20"/>
            <p:cNvGrpSpPr/>
            <p:nvPr/>
          </p:nvGrpSpPr>
          <p:grpSpPr>
            <a:xfrm>
              <a:off x="746879" y="1858525"/>
              <a:ext cx="4115521" cy="764100"/>
              <a:chOff x="746879" y="1858525"/>
              <a:chExt cx="4115521" cy="764100"/>
            </a:xfrm>
          </p:grpSpPr>
          <p:grpSp>
            <p:nvGrpSpPr>
              <p:cNvPr id="213" name="Google Shape;213;p20"/>
              <p:cNvGrpSpPr/>
              <p:nvPr/>
            </p:nvGrpSpPr>
            <p:grpSpPr>
              <a:xfrm>
                <a:off x="1646700" y="1932281"/>
                <a:ext cx="3215700" cy="620428"/>
                <a:chOff x="2080700" y="1936122"/>
                <a:chExt cx="3215700" cy="620428"/>
              </a:xfrm>
            </p:grpSpPr>
            <p:sp>
              <p:nvSpPr>
                <p:cNvPr id="214" name="Google Shape;214;p20"/>
                <p:cNvSpPr txBox="1"/>
                <p:nvPr/>
              </p:nvSpPr>
              <p:spPr>
                <a:xfrm>
                  <a:off x="2080700" y="1936122"/>
                  <a:ext cx="3215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092229"/>
                      </a:solidFill>
                      <a:latin typeface="Raleway SemiBold"/>
                      <a:ea typeface="Raleway SemiBold"/>
                      <a:cs typeface="Raleway SemiBold"/>
                      <a:sym typeface="Raleway SemiBold"/>
                    </a:rPr>
                    <a:t>December 1 - Start of Advent Season</a:t>
                  </a:r>
                  <a:endParaRPr sz="1200">
                    <a:solidFill>
                      <a:srgbClr val="092229"/>
                    </a:solidFill>
                    <a:latin typeface="Raleway SemiBold"/>
                    <a:ea typeface="Raleway SemiBold"/>
                    <a:cs typeface="Raleway SemiBold"/>
                    <a:sym typeface="Raleway SemiBold"/>
                  </a:endParaRPr>
                </a:p>
              </p:txBody>
            </p:sp>
            <p:sp>
              <p:nvSpPr>
                <p:cNvPr id="215" name="Google Shape;215;p20"/>
                <p:cNvSpPr txBox="1"/>
                <p:nvPr/>
              </p:nvSpPr>
              <p:spPr>
                <a:xfrm>
                  <a:off x="2080700" y="2210350"/>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Clr>
                      <a:schemeClr val="dk1"/>
                    </a:buClr>
                    <a:buSzPts val="1100"/>
                    <a:buFont typeface="Arial"/>
                    <a:buNone/>
                  </a:pPr>
                  <a:r>
                    <a:rPr lang="uk" sz="1000">
                      <a:solidFill>
                        <a:srgbClr val="092229"/>
                      </a:solidFill>
                      <a:latin typeface="Raleway"/>
                      <a:ea typeface="Raleway"/>
                      <a:cs typeface="Raleway"/>
                      <a:sym typeface="Raleway"/>
                    </a:rPr>
                    <a:t>Begin the countdown to Christmas with </a:t>
                  </a:r>
                  <a:endParaRPr sz="1000">
                    <a:solidFill>
                      <a:srgbClr val="092229"/>
                    </a:solidFill>
                    <a:latin typeface="Raleway"/>
                    <a:ea typeface="Raleway"/>
                    <a:cs typeface="Raleway"/>
                    <a:sym typeface="Raleway"/>
                  </a:endParaRPr>
                </a:p>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the first day of Advent.</a:t>
                  </a:r>
                  <a:endParaRPr sz="1000">
                    <a:solidFill>
                      <a:srgbClr val="092229"/>
                    </a:solidFill>
                    <a:latin typeface="Raleway"/>
                    <a:ea typeface="Raleway"/>
                    <a:cs typeface="Raleway"/>
                    <a:sym typeface="Raleway"/>
                  </a:endParaRPr>
                </a:p>
              </p:txBody>
            </p:sp>
          </p:grpSp>
          <p:grpSp>
            <p:nvGrpSpPr>
              <p:cNvPr id="216" name="Google Shape;216;p20"/>
              <p:cNvGrpSpPr/>
              <p:nvPr/>
            </p:nvGrpSpPr>
            <p:grpSpPr>
              <a:xfrm>
                <a:off x="746879" y="1858525"/>
                <a:ext cx="764100" cy="764100"/>
                <a:chOff x="746879" y="1858525"/>
                <a:chExt cx="764100" cy="764100"/>
              </a:xfrm>
            </p:grpSpPr>
            <p:grpSp>
              <p:nvGrpSpPr>
                <p:cNvPr id="217" name="Google Shape;217;p20"/>
                <p:cNvGrpSpPr/>
                <p:nvPr/>
              </p:nvGrpSpPr>
              <p:grpSpPr>
                <a:xfrm>
                  <a:off x="746879" y="1858525"/>
                  <a:ext cx="764100" cy="764100"/>
                  <a:chOff x="2915925" y="5752500"/>
                  <a:chExt cx="764100" cy="764100"/>
                </a:xfrm>
              </p:grpSpPr>
              <p:sp>
                <p:nvSpPr>
                  <p:cNvPr id="218" name="Google Shape;218;p20"/>
                  <p:cNvSpPr/>
                  <p:nvPr/>
                </p:nvSpPr>
                <p:spPr>
                  <a:xfrm>
                    <a:off x="2915925" y="5752500"/>
                    <a:ext cx="764100" cy="764100"/>
                  </a:xfrm>
                  <a:prstGeom prst="ellipse">
                    <a:avLst/>
                  </a:prstGeom>
                  <a:solidFill>
                    <a:srgbClr val="416761"/>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9" name="Google Shape;219;p20"/>
                  <p:cNvPicPr preferRelativeResize="0"/>
                  <p:nvPr/>
                </p:nvPicPr>
                <p:blipFill rotWithShape="1">
                  <a:blip r:embed="rId7">
                    <a:alphaModFix amt="15000"/>
                  </a:blip>
                  <a:srcRect b="26313" l="0" r="16583" t="0"/>
                  <a:stretch/>
                </p:blipFill>
                <p:spPr>
                  <a:xfrm>
                    <a:off x="2920125" y="5756700"/>
                    <a:ext cx="755700" cy="755700"/>
                  </a:xfrm>
                  <a:prstGeom prst="ellipse">
                    <a:avLst/>
                  </a:prstGeom>
                  <a:noFill/>
                  <a:ln>
                    <a:noFill/>
                  </a:ln>
                </p:spPr>
              </p:pic>
            </p:grpSp>
            <p:sp>
              <p:nvSpPr>
                <p:cNvPr id="220" name="Google Shape;220;p20"/>
                <p:cNvSpPr txBox="1"/>
                <p:nvPr/>
              </p:nvSpPr>
              <p:spPr>
                <a:xfrm>
                  <a:off x="796750" y="1978963"/>
                  <a:ext cx="664500" cy="523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400">
                      <a:solidFill>
                        <a:schemeClr val="lt1"/>
                      </a:solidFill>
                      <a:latin typeface="Raleway"/>
                      <a:ea typeface="Raleway"/>
                      <a:cs typeface="Raleway"/>
                      <a:sym typeface="Raleway"/>
                    </a:rPr>
                    <a:t>1</a:t>
                  </a:r>
                  <a:endParaRPr b="1" sz="3400">
                    <a:solidFill>
                      <a:schemeClr val="lt1"/>
                    </a:solidFill>
                    <a:latin typeface="Raleway"/>
                    <a:ea typeface="Raleway"/>
                    <a:cs typeface="Raleway"/>
                    <a:sym typeface="Raleway"/>
                  </a:endParaRPr>
                </a:p>
              </p:txBody>
            </p:sp>
          </p:grpSp>
        </p:grpSp>
        <p:grpSp>
          <p:nvGrpSpPr>
            <p:cNvPr id="221" name="Google Shape;221;p20"/>
            <p:cNvGrpSpPr/>
            <p:nvPr/>
          </p:nvGrpSpPr>
          <p:grpSpPr>
            <a:xfrm>
              <a:off x="746879" y="2875950"/>
              <a:ext cx="4115521" cy="764100"/>
              <a:chOff x="746879" y="1858525"/>
              <a:chExt cx="4115521" cy="764100"/>
            </a:xfrm>
          </p:grpSpPr>
          <p:grpSp>
            <p:nvGrpSpPr>
              <p:cNvPr id="222" name="Google Shape;222;p20"/>
              <p:cNvGrpSpPr/>
              <p:nvPr/>
            </p:nvGrpSpPr>
            <p:grpSpPr>
              <a:xfrm>
                <a:off x="1646700" y="1932281"/>
                <a:ext cx="3215700" cy="620428"/>
                <a:chOff x="2080700" y="1936122"/>
                <a:chExt cx="3215700" cy="620428"/>
              </a:xfrm>
            </p:grpSpPr>
            <p:sp>
              <p:nvSpPr>
                <p:cNvPr id="223" name="Google Shape;223;p20"/>
                <p:cNvSpPr txBox="1"/>
                <p:nvPr/>
              </p:nvSpPr>
              <p:spPr>
                <a:xfrm>
                  <a:off x="2080700" y="1936122"/>
                  <a:ext cx="3215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092229"/>
                      </a:solidFill>
                      <a:latin typeface="Raleway SemiBold"/>
                      <a:ea typeface="Raleway SemiBold"/>
                      <a:cs typeface="Raleway SemiBold"/>
                      <a:sym typeface="Raleway SemiBold"/>
                    </a:rPr>
                    <a:t>December 6: "St. Nicholas Day"</a:t>
                  </a:r>
                  <a:endParaRPr sz="1200">
                    <a:solidFill>
                      <a:srgbClr val="092229"/>
                    </a:solidFill>
                    <a:latin typeface="Raleway SemiBold"/>
                    <a:ea typeface="Raleway SemiBold"/>
                    <a:cs typeface="Raleway SemiBold"/>
                    <a:sym typeface="Raleway SemiBold"/>
                  </a:endParaRPr>
                </a:p>
              </p:txBody>
            </p:sp>
            <p:sp>
              <p:nvSpPr>
                <p:cNvPr id="224" name="Google Shape;224;p20"/>
                <p:cNvSpPr txBox="1"/>
                <p:nvPr/>
              </p:nvSpPr>
              <p:spPr>
                <a:xfrm>
                  <a:off x="2080700" y="2210350"/>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A day celebrating St. Nicholas, who inspired the tradition of Santa Claus.</a:t>
                  </a:r>
                  <a:endParaRPr sz="1000">
                    <a:solidFill>
                      <a:srgbClr val="092229"/>
                    </a:solidFill>
                    <a:latin typeface="Raleway"/>
                    <a:ea typeface="Raleway"/>
                    <a:cs typeface="Raleway"/>
                    <a:sym typeface="Raleway"/>
                  </a:endParaRPr>
                </a:p>
              </p:txBody>
            </p:sp>
          </p:grpSp>
          <p:grpSp>
            <p:nvGrpSpPr>
              <p:cNvPr id="225" name="Google Shape;225;p20"/>
              <p:cNvGrpSpPr/>
              <p:nvPr/>
            </p:nvGrpSpPr>
            <p:grpSpPr>
              <a:xfrm>
                <a:off x="746879" y="1858525"/>
                <a:ext cx="764100" cy="764100"/>
                <a:chOff x="746879" y="1858525"/>
                <a:chExt cx="764100" cy="764100"/>
              </a:xfrm>
            </p:grpSpPr>
            <p:grpSp>
              <p:nvGrpSpPr>
                <p:cNvPr id="226" name="Google Shape;226;p20"/>
                <p:cNvGrpSpPr/>
                <p:nvPr/>
              </p:nvGrpSpPr>
              <p:grpSpPr>
                <a:xfrm>
                  <a:off x="746879" y="1858525"/>
                  <a:ext cx="764100" cy="764100"/>
                  <a:chOff x="2915925" y="5752500"/>
                  <a:chExt cx="764100" cy="764100"/>
                </a:xfrm>
              </p:grpSpPr>
              <p:sp>
                <p:nvSpPr>
                  <p:cNvPr id="227" name="Google Shape;227;p20"/>
                  <p:cNvSpPr/>
                  <p:nvPr/>
                </p:nvSpPr>
                <p:spPr>
                  <a:xfrm>
                    <a:off x="2915925" y="5752500"/>
                    <a:ext cx="764100" cy="764100"/>
                  </a:xfrm>
                  <a:prstGeom prst="ellipse">
                    <a:avLst/>
                  </a:prstGeom>
                  <a:solidFill>
                    <a:srgbClr val="416761"/>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8" name="Google Shape;228;p20"/>
                  <p:cNvPicPr preferRelativeResize="0"/>
                  <p:nvPr/>
                </p:nvPicPr>
                <p:blipFill rotWithShape="1">
                  <a:blip r:embed="rId7">
                    <a:alphaModFix amt="15000"/>
                  </a:blip>
                  <a:srcRect b="26313" l="0" r="16583" t="0"/>
                  <a:stretch/>
                </p:blipFill>
                <p:spPr>
                  <a:xfrm>
                    <a:off x="2920125" y="5756700"/>
                    <a:ext cx="755700" cy="755700"/>
                  </a:xfrm>
                  <a:prstGeom prst="ellipse">
                    <a:avLst/>
                  </a:prstGeom>
                  <a:noFill/>
                  <a:ln>
                    <a:noFill/>
                  </a:ln>
                </p:spPr>
              </p:pic>
            </p:grpSp>
            <p:sp>
              <p:nvSpPr>
                <p:cNvPr id="229" name="Google Shape;229;p20"/>
                <p:cNvSpPr txBox="1"/>
                <p:nvPr/>
              </p:nvSpPr>
              <p:spPr>
                <a:xfrm>
                  <a:off x="796750" y="1978963"/>
                  <a:ext cx="664500" cy="523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400">
                      <a:solidFill>
                        <a:schemeClr val="lt1"/>
                      </a:solidFill>
                      <a:latin typeface="Raleway"/>
                      <a:ea typeface="Raleway"/>
                      <a:cs typeface="Raleway"/>
                      <a:sym typeface="Raleway"/>
                    </a:rPr>
                    <a:t>6</a:t>
                  </a:r>
                  <a:endParaRPr b="1" sz="3400">
                    <a:solidFill>
                      <a:schemeClr val="lt1"/>
                    </a:solidFill>
                    <a:latin typeface="Raleway"/>
                    <a:ea typeface="Raleway"/>
                    <a:cs typeface="Raleway"/>
                    <a:sym typeface="Raleway"/>
                  </a:endParaRPr>
                </a:p>
              </p:txBody>
            </p:sp>
          </p:grpSp>
        </p:grpSp>
        <p:grpSp>
          <p:nvGrpSpPr>
            <p:cNvPr id="230" name="Google Shape;230;p20"/>
            <p:cNvGrpSpPr/>
            <p:nvPr/>
          </p:nvGrpSpPr>
          <p:grpSpPr>
            <a:xfrm>
              <a:off x="746879" y="3886175"/>
              <a:ext cx="4115521" cy="764100"/>
              <a:chOff x="746879" y="1858525"/>
              <a:chExt cx="4115521" cy="764100"/>
            </a:xfrm>
          </p:grpSpPr>
          <p:grpSp>
            <p:nvGrpSpPr>
              <p:cNvPr id="231" name="Google Shape;231;p20"/>
              <p:cNvGrpSpPr/>
              <p:nvPr/>
            </p:nvGrpSpPr>
            <p:grpSpPr>
              <a:xfrm>
                <a:off x="1646700" y="1932281"/>
                <a:ext cx="3215700" cy="620428"/>
                <a:chOff x="2080700" y="1936122"/>
                <a:chExt cx="3215700" cy="620428"/>
              </a:xfrm>
            </p:grpSpPr>
            <p:sp>
              <p:nvSpPr>
                <p:cNvPr id="232" name="Google Shape;232;p20"/>
                <p:cNvSpPr txBox="1"/>
                <p:nvPr/>
              </p:nvSpPr>
              <p:spPr>
                <a:xfrm>
                  <a:off x="2080700" y="1936122"/>
                  <a:ext cx="3215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092229"/>
                      </a:solidFill>
                      <a:latin typeface="Raleway SemiBold"/>
                      <a:ea typeface="Raleway SemiBold"/>
                      <a:cs typeface="Raleway SemiBold"/>
                      <a:sym typeface="Raleway SemiBold"/>
                    </a:rPr>
                    <a:t>December 24: "Christmas Eve"</a:t>
                  </a:r>
                  <a:endParaRPr sz="1200">
                    <a:solidFill>
                      <a:srgbClr val="092229"/>
                    </a:solidFill>
                    <a:latin typeface="Raleway SemiBold"/>
                    <a:ea typeface="Raleway SemiBold"/>
                    <a:cs typeface="Raleway SemiBold"/>
                    <a:sym typeface="Raleway SemiBold"/>
                  </a:endParaRPr>
                </a:p>
              </p:txBody>
            </p:sp>
            <p:sp>
              <p:nvSpPr>
                <p:cNvPr id="233" name="Google Shape;233;p20"/>
                <p:cNvSpPr txBox="1"/>
                <p:nvPr/>
              </p:nvSpPr>
              <p:spPr>
                <a:xfrm>
                  <a:off x="2080700" y="2210350"/>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The night before Christmas, often celebrated with family gatherings and midnight mass.</a:t>
                  </a:r>
                  <a:endParaRPr sz="1000">
                    <a:solidFill>
                      <a:srgbClr val="092229"/>
                    </a:solidFill>
                    <a:latin typeface="Raleway"/>
                    <a:ea typeface="Raleway"/>
                    <a:cs typeface="Raleway"/>
                    <a:sym typeface="Raleway"/>
                  </a:endParaRPr>
                </a:p>
              </p:txBody>
            </p:sp>
          </p:grpSp>
          <p:grpSp>
            <p:nvGrpSpPr>
              <p:cNvPr id="234" name="Google Shape;234;p20"/>
              <p:cNvGrpSpPr/>
              <p:nvPr/>
            </p:nvGrpSpPr>
            <p:grpSpPr>
              <a:xfrm>
                <a:off x="746879" y="1858525"/>
                <a:ext cx="764100" cy="764100"/>
                <a:chOff x="746879" y="1858525"/>
                <a:chExt cx="764100" cy="764100"/>
              </a:xfrm>
            </p:grpSpPr>
            <p:grpSp>
              <p:nvGrpSpPr>
                <p:cNvPr id="235" name="Google Shape;235;p20"/>
                <p:cNvGrpSpPr/>
                <p:nvPr/>
              </p:nvGrpSpPr>
              <p:grpSpPr>
                <a:xfrm>
                  <a:off x="746879" y="1858525"/>
                  <a:ext cx="764100" cy="764100"/>
                  <a:chOff x="2915925" y="5752500"/>
                  <a:chExt cx="764100" cy="764100"/>
                </a:xfrm>
              </p:grpSpPr>
              <p:sp>
                <p:nvSpPr>
                  <p:cNvPr id="236" name="Google Shape;236;p20"/>
                  <p:cNvSpPr/>
                  <p:nvPr/>
                </p:nvSpPr>
                <p:spPr>
                  <a:xfrm>
                    <a:off x="2915925" y="5752500"/>
                    <a:ext cx="764100" cy="764100"/>
                  </a:xfrm>
                  <a:prstGeom prst="ellipse">
                    <a:avLst/>
                  </a:prstGeom>
                  <a:solidFill>
                    <a:srgbClr val="416761"/>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7" name="Google Shape;237;p20"/>
                  <p:cNvPicPr preferRelativeResize="0"/>
                  <p:nvPr/>
                </p:nvPicPr>
                <p:blipFill rotWithShape="1">
                  <a:blip r:embed="rId7">
                    <a:alphaModFix amt="15000"/>
                  </a:blip>
                  <a:srcRect b="26313" l="0" r="16583" t="0"/>
                  <a:stretch/>
                </p:blipFill>
                <p:spPr>
                  <a:xfrm>
                    <a:off x="2920125" y="5756700"/>
                    <a:ext cx="755700" cy="755700"/>
                  </a:xfrm>
                  <a:prstGeom prst="ellipse">
                    <a:avLst/>
                  </a:prstGeom>
                  <a:noFill/>
                  <a:ln>
                    <a:noFill/>
                  </a:ln>
                </p:spPr>
              </p:pic>
            </p:grpSp>
            <p:sp>
              <p:nvSpPr>
                <p:cNvPr id="238" name="Google Shape;238;p20"/>
                <p:cNvSpPr txBox="1"/>
                <p:nvPr/>
              </p:nvSpPr>
              <p:spPr>
                <a:xfrm>
                  <a:off x="796750" y="1945658"/>
                  <a:ext cx="664500" cy="523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400">
                      <a:solidFill>
                        <a:schemeClr val="lt1"/>
                      </a:solidFill>
                      <a:latin typeface="Raleway"/>
                      <a:ea typeface="Raleway"/>
                      <a:cs typeface="Raleway"/>
                      <a:sym typeface="Raleway"/>
                    </a:rPr>
                    <a:t>24</a:t>
                  </a:r>
                  <a:endParaRPr b="1" sz="3400">
                    <a:solidFill>
                      <a:schemeClr val="lt1"/>
                    </a:solidFill>
                    <a:latin typeface="Raleway"/>
                    <a:ea typeface="Raleway"/>
                    <a:cs typeface="Raleway"/>
                    <a:sym typeface="Raleway"/>
                  </a:endParaRPr>
                </a:p>
              </p:txBody>
            </p:sp>
          </p:grpSp>
        </p:grpSp>
        <p:grpSp>
          <p:nvGrpSpPr>
            <p:cNvPr id="239" name="Google Shape;239;p20"/>
            <p:cNvGrpSpPr/>
            <p:nvPr/>
          </p:nvGrpSpPr>
          <p:grpSpPr>
            <a:xfrm>
              <a:off x="4862404" y="1858525"/>
              <a:ext cx="4115521" cy="764100"/>
              <a:chOff x="746879" y="1858525"/>
              <a:chExt cx="4115521" cy="764100"/>
            </a:xfrm>
          </p:grpSpPr>
          <p:grpSp>
            <p:nvGrpSpPr>
              <p:cNvPr id="240" name="Google Shape;240;p20"/>
              <p:cNvGrpSpPr/>
              <p:nvPr/>
            </p:nvGrpSpPr>
            <p:grpSpPr>
              <a:xfrm>
                <a:off x="1646700" y="1932281"/>
                <a:ext cx="3215700" cy="620428"/>
                <a:chOff x="2080700" y="1936122"/>
                <a:chExt cx="3215700" cy="620428"/>
              </a:xfrm>
            </p:grpSpPr>
            <p:sp>
              <p:nvSpPr>
                <p:cNvPr id="241" name="Google Shape;241;p20"/>
                <p:cNvSpPr txBox="1"/>
                <p:nvPr/>
              </p:nvSpPr>
              <p:spPr>
                <a:xfrm>
                  <a:off x="2080700" y="1936122"/>
                  <a:ext cx="3215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092229"/>
                      </a:solidFill>
                      <a:latin typeface="Raleway SemiBold"/>
                      <a:ea typeface="Raleway SemiBold"/>
                      <a:cs typeface="Raleway SemiBold"/>
                      <a:sym typeface="Raleway SemiBold"/>
                    </a:rPr>
                    <a:t>December 25: "Christmas Day"</a:t>
                  </a:r>
                  <a:endParaRPr sz="1200">
                    <a:solidFill>
                      <a:srgbClr val="092229"/>
                    </a:solidFill>
                    <a:latin typeface="Raleway SemiBold"/>
                    <a:ea typeface="Raleway SemiBold"/>
                    <a:cs typeface="Raleway SemiBold"/>
                    <a:sym typeface="Raleway SemiBold"/>
                  </a:endParaRPr>
                </a:p>
              </p:txBody>
            </p:sp>
            <p:sp>
              <p:nvSpPr>
                <p:cNvPr id="242" name="Google Shape;242;p20"/>
                <p:cNvSpPr txBox="1"/>
                <p:nvPr/>
              </p:nvSpPr>
              <p:spPr>
                <a:xfrm>
                  <a:off x="2080700" y="2210350"/>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The main celebration of Christmas, </a:t>
                  </a:r>
                  <a:endParaRPr sz="1000">
                    <a:solidFill>
                      <a:srgbClr val="092229"/>
                    </a:solidFill>
                    <a:latin typeface="Raleway"/>
                    <a:ea typeface="Raleway"/>
                    <a:cs typeface="Raleway"/>
                    <a:sym typeface="Raleway"/>
                  </a:endParaRPr>
                </a:p>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commemorating the birth of Jesus Christ.</a:t>
                  </a:r>
                  <a:endParaRPr sz="1000">
                    <a:solidFill>
                      <a:srgbClr val="092229"/>
                    </a:solidFill>
                    <a:latin typeface="Raleway"/>
                    <a:ea typeface="Raleway"/>
                    <a:cs typeface="Raleway"/>
                    <a:sym typeface="Raleway"/>
                  </a:endParaRPr>
                </a:p>
              </p:txBody>
            </p:sp>
          </p:grpSp>
          <p:grpSp>
            <p:nvGrpSpPr>
              <p:cNvPr id="243" name="Google Shape;243;p20"/>
              <p:cNvGrpSpPr/>
              <p:nvPr/>
            </p:nvGrpSpPr>
            <p:grpSpPr>
              <a:xfrm>
                <a:off x="746879" y="1858525"/>
                <a:ext cx="764100" cy="764100"/>
                <a:chOff x="746879" y="1858525"/>
                <a:chExt cx="764100" cy="764100"/>
              </a:xfrm>
            </p:grpSpPr>
            <p:grpSp>
              <p:nvGrpSpPr>
                <p:cNvPr id="244" name="Google Shape;244;p20"/>
                <p:cNvGrpSpPr/>
                <p:nvPr/>
              </p:nvGrpSpPr>
              <p:grpSpPr>
                <a:xfrm>
                  <a:off x="746879" y="1858525"/>
                  <a:ext cx="764100" cy="764100"/>
                  <a:chOff x="2915925" y="5752500"/>
                  <a:chExt cx="764100" cy="764100"/>
                </a:xfrm>
              </p:grpSpPr>
              <p:sp>
                <p:nvSpPr>
                  <p:cNvPr id="245" name="Google Shape;245;p20"/>
                  <p:cNvSpPr/>
                  <p:nvPr/>
                </p:nvSpPr>
                <p:spPr>
                  <a:xfrm>
                    <a:off x="2915925" y="5752500"/>
                    <a:ext cx="764100" cy="764100"/>
                  </a:xfrm>
                  <a:prstGeom prst="ellipse">
                    <a:avLst/>
                  </a:prstGeom>
                  <a:solidFill>
                    <a:srgbClr val="416761"/>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6" name="Google Shape;246;p20"/>
                  <p:cNvPicPr preferRelativeResize="0"/>
                  <p:nvPr/>
                </p:nvPicPr>
                <p:blipFill rotWithShape="1">
                  <a:blip r:embed="rId7">
                    <a:alphaModFix amt="15000"/>
                  </a:blip>
                  <a:srcRect b="26313" l="0" r="16583" t="0"/>
                  <a:stretch/>
                </p:blipFill>
                <p:spPr>
                  <a:xfrm>
                    <a:off x="2920125" y="5756700"/>
                    <a:ext cx="755700" cy="755700"/>
                  </a:xfrm>
                  <a:prstGeom prst="ellipse">
                    <a:avLst/>
                  </a:prstGeom>
                  <a:noFill/>
                  <a:ln>
                    <a:noFill/>
                  </a:ln>
                </p:spPr>
              </p:pic>
            </p:grpSp>
            <p:sp>
              <p:nvSpPr>
                <p:cNvPr id="247" name="Google Shape;247;p20"/>
                <p:cNvSpPr txBox="1"/>
                <p:nvPr/>
              </p:nvSpPr>
              <p:spPr>
                <a:xfrm>
                  <a:off x="796750" y="1945658"/>
                  <a:ext cx="664500" cy="523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400">
                      <a:solidFill>
                        <a:schemeClr val="lt1"/>
                      </a:solidFill>
                      <a:latin typeface="Raleway"/>
                      <a:ea typeface="Raleway"/>
                      <a:cs typeface="Raleway"/>
                      <a:sym typeface="Raleway"/>
                    </a:rPr>
                    <a:t>25</a:t>
                  </a:r>
                  <a:endParaRPr b="1" sz="3400">
                    <a:solidFill>
                      <a:schemeClr val="lt1"/>
                    </a:solidFill>
                    <a:latin typeface="Raleway"/>
                    <a:ea typeface="Raleway"/>
                    <a:cs typeface="Raleway"/>
                    <a:sym typeface="Raleway"/>
                  </a:endParaRPr>
                </a:p>
              </p:txBody>
            </p:sp>
          </p:grpSp>
        </p:grpSp>
        <p:grpSp>
          <p:nvGrpSpPr>
            <p:cNvPr id="248" name="Google Shape;248;p20"/>
            <p:cNvGrpSpPr/>
            <p:nvPr/>
          </p:nvGrpSpPr>
          <p:grpSpPr>
            <a:xfrm>
              <a:off x="4862404" y="2875950"/>
              <a:ext cx="4115521" cy="764100"/>
              <a:chOff x="746879" y="1858525"/>
              <a:chExt cx="4115521" cy="764100"/>
            </a:xfrm>
          </p:grpSpPr>
          <p:grpSp>
            <p:nvGrpSpPr>
              <p:cNvPr id="249" name="Google Shape;249;p20"/>
              <p:cNvGrpSpPr/>
              <p:nvPr/>
            </p:nvGrpSpPr>
            <p:grpSpPr>
              <a:xfrm>
                <a:off x="1646700" y="1932281"/>
                <a:ext cx="3215700" cy="620428"/>
                <a:chOff x="2080700" y="1936122"/>
                <a:chExt cx="3215700" cy="620428"/>
              </a:xfrm>
            </p:grpSpPr>
            <p:sp>
              <p:nvSpPr>
                <p:cNvPr id="250" name="Google Shape;250;p20"/>
                <p:cNvSpPr txBox="1"/>
                <p:nvPr/>
              </p:nvSpPr>
              <p:spPr>
                <a:xfrm>
                  <a:off x="2080700" y="1936122"/>
                  <a:ext cx="32157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1200">
                      <a:solidFill>
                        <a:srgbClr val="092229"/>
                      </a:solidFill>
                      <a:latin typeface="Raleway SemiBold"/>
                      <a:ea typeface="Raleway SemiBold"/>
                      <a:cs typeface="Raleway SemiBold"/>
                      <a:sym typeface="Raleway SemiBold"/>
                    </a:rPr>
                    <a:t>December 31: "New Year's Eve"</a:t>
                  </a:r>
                  <a:endParaRPr sz="1200">
                    <a:solidFill>
                      <a:srgbClr val="092229"/>
                    </a:solidFill>
                    <a:latin typeface="Raleway SemiBold"/>
                    <a:ea typeface="Raleway SemiBold"/>
                    <a:cs typeface="Raleway SemiBold"/>
                    <a:sym typeface="Raleway SemiBold"/>
                  </a:endParaRPr>
                </a:p>
              </p:txBody>
            </p:sp>
            <p:sp>
              <p:nvSpPr>
                <p:cNvPr id="251" name="Google Shape;251;p20"/>
                <p:cNvSpPr txBox="1"/>
                <p:nvPr/>
              </p:nvSpPr>
              <p:spPr>
                <a:xfrm>
                  <a:off x="2080700" y="2210350"/>
                  <a:ext cx="3215700" cy="3462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Celebrating the end of the year and </a:t>
                  </a:r>
                  <a:endParaRPr sz="1000">
                    <a:solidFill>
                      <a:srgbClr val="092229"/>
                    </a:solidFill>
                    <a:latin typeface="Raleway"/>
                    <a:ea typeface="Raleway"/>
                    <a:cs typeface="Raleway"/>
                    <a:sym typeface="Raleway"/>
                  </a:endParaRPr>
                </a:p>
                <a:p>
                  <a:pPr indent="0" lvl="0" marL="0" rtl="0" algn="l">
                    <a:lnSpc>
                      <a:spcPct val="125000"/>
                    </a:lnSpc>
                    <a:spcBef>
                      <a:spcPts val="0"/>
                    </a:spcBef>
                    <a:spcAft>
                      <a:spcPts val="0"/>
                    </a:spcAft>
                    <a:buNone/>
                  </a:pPr>
                  <a:r>
                    <a:rPr lang="uk" sz="1000">
                      <a:solidFill>
                        <a:srgbClr val="092229"/>
                      </a:solidFill>
                      <a:latin typeface="Raleway"/>
                      <a:ea typeface="Raleway"/>
                      <a:cs typeface="Raleway"/>
                      <a:sym typeface="Raleway"/>
                    </a:rPr>
                    <a:t>welcoming the new one.</a:t>
                  </a:r>
                  <a:endParaRPr sz="1000">
                    <a:solidFill>
                      <a:srgbClr val="092229"/>
                    </a:solidFill>
                    <a:latin typeface="Raleway"/>
                    <a:ea typeface="Raleway"/>
                    <a:cs typeface="Raleway"/>
                    <a:sym typeface="Raleway"/>
                  </a:endParaRPr>
                </a:p>
              </p:txBody>
            </p:sp>
          </p:grpSp>
          <p:grpSp>
            <p:nvGrpSpPr>
              <p:cNvPr id="252" name="Google Shape;252;p20"/>
              <p:cNvGrpSpPr/>
              <p:nvPr/>
            </p:nvGrpSpPr>
            <p:grpSpPr>
              <a:xfrm>
                <a:off x="746879" y="1858525"/>
                <a:ext cx="764100" cy="764100"/>
                <a:chOff x="746879" y="1858525"/>
                <a:chExt cx="764100" cy="764100"/>
              </a:xfrm>
            </p:grpSpPr>
            <p:grpSp>
              <p:nvGrpSpPr>
                <p:cNvPr id="253" name="Google Shape;253;p20"/>
                <p:cNvGrpSpPr/>
                <p:nvPr/>
              </p:nvGrpSpPr>
              <p:grpSpPr>
                <a:xfrm>
                  <a:off x="746879" y="1858525"/>
                  <a:ext cx="764100" cy="764100"/>
                  <a:chOff x="2915925" y="5752500"/>
                  <a:chExt cx="764100" cy="764100"/>
                </a:xfrm>
              </p:grpSpPr>
              <p:sp>
                <p:nvSpPr>
                  <p:cNvPr id="254" name="Google Shape;254;p20"/>
                  <p:cNvSpPr/>
                  <p:nvPr/>
                </p:nvSpPr>
                <p:spPr>
                  <a:xfrm>
                    <a:off x="2915925" y="5752500"/>
                    <a:ext cx="764100" cy="764100"/>
                  </a:xfrm>
                  <a:prstGeom prst="ellipse">
                    <a:avLst/>
                  </a:prstGeom>
                  <a:solidFill>
                    <a:srgbClr val="416761"/>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5" name="Google Shape;255;p20"/>
                  <p:cNvPicPr preferRelativeResize="0"/>
                  <p:nvPr/>
                </p:nvPicPr>
                <p:blipFill rotWithShape="1">
                  <a:blip r:embed="rId7">
                    <a:alphaModFix amt="15000"/>
                  </a:blip>
                  <a:srcRect b="26313" l="0" r="16583" t="0"/>
                  <a:stretch/>
                </p:blipFill>
                <p:spPr>
                  <a:xfrm>
                    <a:off x="2920125" y="5756700"/>
                    <a:ext cx="755700" cy="755700"/>
                  </a:xfrm>
                  <a:prstGeom prst="ellipse">
                    <a:avLst/>
                  </a:prstGeom>
                  <a:noFill/>
                  <a:ln>
                    <a:noFill/>
                  </a:ln>
                </p:spPr>
              </p:pic>
            </p:grpSp>
            <p:sp>
              <p:nvSpPr>
                <p:cNvPr id="256" name="Google Shape;256;p20"/>
                <p:cNvSpPr txBox="1"/>
                <p:nvPr/>
              </p:nvSpPr>
              <p:spPr>
                <a:xfrm>
                  <a:off x="796750" y="1945658"/>
                  <a:ext cx="664500" cy="523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400">
                      <a:solidFill>
                        <a:schemeClr val="lt1"/>
                      </a:solidFill>
                      <a:latin typeface="Raleway"/>
                      <a:ea typeface="Raleway"/>
                      <a:cs typeface="Raleway"/>
                      <a:sym typeface="Raleway"/>
                    </a:rPr>
                    <a:t>31</a:t>
                  </a:r>
                  <a:endParaRPr b="1" sz="3400">
                    <a:solidFill>
                      <a:schemeClr val="lt1"/>
                    </a:solidFill>
                    <a:latin typeface="Raleway"/>
                    <a:ea typeface="Raleway"/>
                    <a:cs typeface="Raleway"/>
                    <a:sym typeface="Raleway"/>
                  </a:endParaRPr>
                </a:p>
              </p:txBody>
            </p:sp>
          </p:gr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1"/>
          <p:cNvPicPr preferRelativeResize="0"/>
          <p:nvPr/>
        </p:nvPicPr>
        <p:blipFill>
          <a:blip r:embed="rId3">
            <a:alphaModFix amt="30000"/>
          </a:blip>
          <a:stretch>
            <a:fillRect/>
          </a:stretch>
        </p:blipFill>
        <p:spPr>
          <a:xfrm>
            <a:off x="-1" y="62507"/>
            <a:ext cx="9144003" cy="5018486"/>
          </a:xfrm>
          <a:prstGeom prst="rect">
            <a:avLst/>
          </a:prstGeom>
          <a:noFill/>
          <a:ln>
            <a:noFill/>
          </a:ln>
        </p:spPr>
      </p:pic>
      <p:grpSp>
        <p:nvGrpSpPr>
          <p:cNvPr id="262" name="Google Shape;262;p21"/>
          <p:cNvGrpSpPr/>
          <p:nvPr/>
        </p:nvGrpSpPr>
        <p:grpSpPr>
          <a:xfrm>
            <a:off x="1322044" y="397325"/>
            <a:ext cx="6504112" cy="861900"/>
            <a:chOff x="1322044" y="397325"/>
            <a:chExt cx="6504112" cy="861900"/>
          </a:xfrm>
        </p:grpSpPr>
        <p:sp>
          <p:nvSpPr>
            <p:cNvPr id="263" name="Google Shape;263;p21"/>
            <p:cNvSpPr txBox="1"/>
            <p:nvPr/>
          </p:nvSpPr>
          <p:spPr>
            <a:xfrm>
              <a:off x="1706775" y="397325"/>
              <a:ext cx="5730300" cy="861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5600">
                  <a:solidFill>
                    <a:srgbClr val="B0761B"/>
                  </a:solidFill>
                  <a:latin typeface="Great Vibes"/>
                  <a:ea typeface="Great Vibes"/>
                  <a:cs typeface="Great Vibes"/>
                  <a:sym typeface="Great Vibes"/>
                </a:rPr>
                <a:t>Christmas Countdown</a:t>
              </a:r>
              <a:endParaRPr sz="5600">
                <a:solidFill>
                  <a:srgbClr val="B0761B"/>
                </a:solidFill>
                <a:latin typeface="Great Vibes"/>
                <a:ea typeface="Great Vibes"/>
                <a:cs typeface="Great Vibes"/>
                <a:sym typeface="Great Vibes"/>
              </a:endParaRPr>
            </a:p>
          </p:txBody>
        </p:sp>
        <p:pic>
          <p:nvPicPr>
            <p:cNvPr id="264" name="Google Shape;264;p21"/>
            <p:cNvPicPr preferRelativeResize="0"/>
            <p:nvPr/>
          </p:nvPicPr>
          <p:blipFill>
            <a:blip r:embed="rId4">
              <a:alphaModFix/>
            </a:blip>
            <a:stretch>
              <a:fillRect/>
            </a:stretch>
          </p:blipFill>
          <p:spPr>
            <a:xfrm rot="-272164">
              <a:off x="1344225" y="583250"/>
              <a:ext cx="563700" cy="583250"/>
            </a:xfrm>
            <a:prstGeom prst="rect">
              <a:avLst/>
            </a:prstGeom>
            <a:noFill/>
            <a:ln>
              <a:noFill/>
            </a:ln>
          </p:spPr>
        </p:pic>
        <p:pic>
          <p:nvPicPr>
            <p:cNvPr id="265" name="Google Shape;265;p21"/>
            <p:cNvPicPr preferRelativeResize="0"/>
            <p:nvPr/>
          </p:nvPicPr>
          <p:blipFill>
            <a:blip r:embed="rId4">
              <a:alphaModFix/>
            </a:blip>
            <a:stretch>
              <a:fillRect/>
            </a:stretch>
          </p:blipFill>
          <p:spPr>
            <a:xfrm rot="-272164">
              <a:off x="7240275" y="583250"/>
              <a:ext cx="563700" cy="583250"/>
            </a:xfrm>
            <a:prstGeom prst="rect">
              <a:avLst/>
            </a:prstGeom>
            <a:noFill/>
            <a:ln>
              <a:noFill/>
            </a:ln>
          </p:spPr>
        </p:pic>
      </p:grpSp>
      <p:grpSp>
        <p:nvGrpSpPr>
          <p:cNvPr id="266" name="Google Shape;266;p21"/>
          <p:cNvGrpSpPr/>
          <p:nvPr/>
        </p:nvGrpSpPr>
        <p:grpSpPr>
          <a:xfrm>
            <a:off x="760300" y="1726150"/>
            <a:ext cx="2564700" cy="571825"/>
            <a:chOff x="2080700" y="1954191"/>
            <a:chExt cx="2564700" cy="571825"/>
          </a:xfrm>
        </p:grpSpPr>
        <p:sp>
          <p:nvSpPr>
            <p:cNvPr id="267" name="Google Shape;267;p21"/>
            <p:cNvSpPr txBox="1"/>
            <p:nvPr/>
          </p:nvSpPr>
          <p:spPr>
            <a:xfrm>
              <a:off x="2080700" y="1954191"/>
              <a:ext cx="2564700" cy="1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50">
                  <a:solidFill>
                    <a:srgbClr val="092229"/>
                  </a:solidFill>
                  <a:latin typeface="Raleway"/>
                  <a:ea typeface="Raleway"/>
                  <a:cs typeface="Raleway"/>
                  <a:sym typeface="Raleway"/>
                </a:rPr>
                <a:t>December 1 - Start of Advent</a:t>
              </a:r>
              <a:endParaRPr b="1" sz="1050">
                <a:solidFill>
                  <a:srgbClr val="092229"/>
                </a:solidFill>
                <a:latin typeface="Raleway"/>
                <a:ea typeface="Raleway"/>
                <a:cs typeface="Raleway"/>
                <a:sym typeface="Raleway"/>
              </a:endParaRPr>
            </a:p>
          </p:txBody>
        </p:sp>
        <p:sp>
          <p:nvSpPr>
            <p:cNvPr id="268" name="Google Shape;268;p21"/>
            <p:cNvSpPr txBox="1"/>
            <p:nvPr/>
          </p:nvSpPr>
          <p:spPr>
            <a:xfrm>
              <a:off x="2080700" y="2156716"/>
              <a:ext cx="2022600" cy="369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Begin the festive season with the first </a:t>
              </a:r>
              <a:endParaRPr sz="800">
                <a:solidFill>
                  <a:srgbClr val="092229"/>
                </a:solidFill>
                <a:latin typeface="Raleway"/>
                <a:ea typeface="Raleway"/>
                <a:cs typeface="Raleway"/>
                <a:sym typeface="Raleway"/>
              </a:endParaRPr>
            </a:p>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day of Advent, marking the start of</a:t>
              </a:r>
              <a:endParaRPr sz="800">
                <a:solidFill>
                  <a:srgbClr val="092229"/>
                </a:solidFill>
                <a:latin typeface="Raleway"/>
                <a:ea typeface="Raleway"/>
                <a:cs typeface="Raleway"/>
                <a:sym typeface="Raleway"/>
              </a:endParaRPr>
            </a:p>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the Christmas countdown.</a:t>
              </a:r>
              <a:endParaRPr sz="800">
                <a:solidFill>
                  <a:srgbClr val="092229"/>
                </a:solidFill>
                <a:latin typeface="Raleway"/>
                <a:ea typeface="Raleway"/>
                <a:cs typeface="Raleway"/>
                <a:sym typeface="Raleway"/>
              </a:endParaRPr>
            </a:p>
          </p:txBody>
        </p:sp>
      </p:grpSp>
      <p:grpSp>
        <p:nvGrpSpPr>
          <p:cNvPr id="269" name="Google Shape;269;p21"/>
          <p:cNvGrpSpPr/>
          <p:nvPr/>
        </p:nvGrpSpPr>
        <p:grpSpPr>
          <a:xfrm>
            <a:off x="2248175" y="4085624"/>
            <a:ext cx="2564700" cy="571826"/>
            <a:chOff x="2080700" y="1954191"/>
            <a:chExt cx="2564700" cy="571826"/>
          </a:xfrm>
        </p:grpSpPr>
        <p:sp>
          <p:nvSpPr>
            <p:cNvPr id="270" name="Google Shape;270;p21"/>
            <p:cNvSpPr txBox="1"/>
            <p:nvPr/>
          </p:nvSpPr>
          <p:spPr>
            <a:xfrm>
              <a:off x="2080700" y="1954191"/>
              <a:ext cx="2564700" cy="1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50">
                  <a:solidFill>
                    <a:srgbClr val="092229"/>
                  </a:solidFill>
                  <a:latin typeface="Raleway"/>
                  <a:ea typeface="Raleway"/>
                  <a:cs typeface="Raleway"/>
                  <a:sym typeface="Raleway"/>
                </a:rPr>
                <a:t>December 6 - St. Nicholas Day</a:t>
              </a:r>
              <a:endParaRPr b="1" sz="1050">
                <a:solidFill>
                  <a:srgbClr val="092229"/>
                </a:solidFill>
                <a:latin typeface="Raleway"/>
                <a:ea typeface="Raleway"/>
                <a:cs typeface="Raleway"/>
                <a:sym typeface="Raleway"/>
              </a:endParaRPr>
            </a:p>
          </p:txBody>
        </p:sp>
        <p:sp>
          <p:nvSpPr>
            <p:cNvPr id="271" name="Google Shape;271;p21"/>
            <p:cNvSpPr txBox="1"/>
            <p:nvPr/>
          </p:nvSpPr>
          <p:spPr>
            <a:xfrm>
              <a:off x="2080700" y="2156717"/>
              <a:ext cx="2116200" cy="369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Celebrate St. Nicholas Day with small </a:t>
              </a:r>
              <a:endParaRPr sz="800">
                <a:solidFill>
                  <a:srgbClr val="092229"/>
                </a:solidFill>
                <a:latin typeface="Raleway"/>
                <a:ea typeface="Raleway"/>
                <a:cs typeface="Raleway"/>
                <a:sym typeface="Raleway"/>
              </a:endParaRPr>
            </a:p>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gifts or treats, a tradition that has </a:t>
              </a:r>
              <a:endParaRPr sz="800">
                <a:solidFill>
                  <a:srgbClr val="092229"/>
                </a:solidFill>
                <a:latin typeface="Raleway"/>
                <a:ea typeface="Raleway"/>
                <a:cs typeface="Raleway"/>
                <a:sym typeface="Raleway"/>
              </a:endParaRPr>
            </a:p>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inspired Santa Claus.</a:t>
              </a:r>
              <a:endParaRPr sz="800">
                <a:solidFill>
                  <a:srgbClr val="092229"/>
                </a:solidFill>
                <a:latin typeface="Raleway"/>
                <a:ea typeface="Raleway"/>
                <a:cs typeface="Raleway"/>
                <a:sym typeface="Raleway"/>
              </a:endParaRPr>
            </a:p>
          </p:txBody>
        </p:sp>
      </p:grpSp>
      <p:grpSp>
        <p:nvGrpSpPr>
          <p:cNvPr id="272" name="Google Shape;272;p21"/>
          <p:cNvGrpSpPr/>
          <p:nvPr/>
        </p:nvGrpSpPr>
        <p:grpSpPr>
          <a:xfrm>
            <a:off x="3745351" y="1726150"/>
            <a:ext cx="2564704" cy="571825"/>
            <a:chOff x="2080696" y="1954191"/>
            <a:chExt cx="2564704" cy="571825"/>
          </a:xfrm>
        </p:grpSpPr>
        <p:sp>
          <p:nvSpPr>
            <p:cNvPr id="273" name="Google Shape;273;p21"/>
            <p:cNvSpPr txBox="1"/>
            <p:nvPr/>
          </p:nvSpPr>
          <p:spPr>
            <a:xfrm>
              <a:off x="2080700" y="1954191"/>
              <a:ext cx="2564700" cy="1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50">
                  <a:solidFill>
                    <a:srgbClr val="092229"/>
                  </a:solidFill>
                  <a:latin typeface="Raleway"/>
                  <a:ea typeface="Raleway"/>
                  <a:cs typeface="Raleway"/>
                  <a:sym typeface="Raleway"/>
                </a:rPr>
                <a:t>December 20 - Christmas Party</a:t>
              </a:r>
              <a:endParaRPr b="1" sz="1050">
                <a:solidFill>
                  <a:srgbClr val="092229"/>
                </a:solidFill>
                <a:latin typeface="Raleway"/>
                <a:ea typeface="Raleway"/>
                <a:cs typeface="Raleway"/>
                <a:sym typeface="Raleway"/>
              </a:endParaRPr>
            </a:p>
          </p:txBody>
        </p:sp>
        <p:sp>
          <p:nvSpPr>
            <p:cNvPr id="274" name="Google Shape;274;p21"/>
            <p:cNvSpPr txBox="1"/>
            <p:nvPr/>
          </p:nvSpPr>
          <p:spPr>
            <a:xfrm>
              <a:off x="2080696" y="2156716"/>
              <a:ext cx="2014200" cy="369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800">
                  <a:solidFill>
                    <a:srgbClr val="092229"/>
                  </a:solidFill>
                  <a:latin typeface="Raleway"/>
                  <a:ea typeface="Raleway"/>
                  <a:cs typeface="Raleway"/>
                  <a:sym typeface="Raleway"/>
                </a:rPr>
                <a:t>Host or attend a festive Christmas </a:t>
              </a:r>
              <a:endParaRPr sz="800">
                <a:solidFill>
                  <a:srgbClr val="092229"/>
                </a:solidFill>
                <a:latin typeface="Raleway"/>
                <a:ea typeface="Raleway"/>
                <a:cs typeface="Raleway"/>
                <a:sym typeface="Raleway"/>
              </a:endParaRPr>
            </a:p>
            <a:p>
              <a:pPr indent="0" lvl="0" marL="0" rtl="0" algn="l">
                <a:spcBef>
                  <a:spcPts val="0"/>
                </a:spcBef>
                <a:spcAft>
                  <a:spcPts val="0"/>
                </a:spcAft>
                <a:buNone/>
              </a:pPr>
              <a:r>
                <a:rPr lang="uk" sz="800">
                  <a:solidFill>
                    <a:srgbClr val="092229"/>
                  </a:solidFill>
                  <a:latin typeface="Raleway"/>
                  <a:ea typeface="Raleway"/>
                  <a:cs typeface="Raleway"/>
                  <a:sym typeface="Raleway"/>
                </a:rPr>
                <a:t>party to gather with friends and </a:t>
              </a:r>
              <a:endParaRPr sz="800">
                <a:solidFill>
                  <a:srgbClr val="092229"/>
                </a:solidFill>
                <a:latin typeface="Raleway"/>
                <a:ea typeface="Raleway"/>
                <a:cs typeface="Raleway"/>
                <a:sym typeface="Raleway"/>
              </a:endParaRPr>
            </a:p>
            <a:p>
              <a:pPr indent="0" lvl="0" marL="0" rtl="0" algn="l">
                <a:spcBef>
                  <a:spcPts val="0"/>
                </a:spcBef>
                <a:spcAft>
                  <a:spcPts val="0"/>
                </a:spcAft>
                <a:buNone/>
              </a:pPr>
              <a:r>
                <a:rPr lang="uk" sz="800">
                  <a:solidFill>
                    <a:srgbClr val="092229"/>
                  </a:solidFill>
                  <a:latin typeface="Raleway"/>
                  <a:ea typeface="Raleway"/>
                  <a:cs typeface="Raleway"/>
                  <a:sym typeface="Raleway"/>
                </a:rPr>
                <a:t>family and enjoy holiday cheer.</a:t>
              </a:r>
              <a:endParaRPr sz="800">
                <a:solidFill>
                  <a:srgbClr val="092229"/>
                </a:solidFill>
                <a:latin typeface="Raleway"/>
                <a:ea typeface="Raleway"/>
                <a:cs typeface="Raleway"/>
                <a:sym typeface="Raleway"/>
              </a:endParaRPr>
            </a:p>
          </p:txBody>
        </p:sp>
      </p:grpSp>
      <p:grpSp>
        <p:nvGrpSpPr>
          <p:cNvPr id="275" name="Google Shape;275;p21"/>
          <p:cNvGrpSpPr/>
          <p:nvPr/>
        </p:nvGrpSpPr>
        <p:grpSpPr>
          <a:xfrm>
            <a:off x="5233225" y="4085624"/>
            <a:ext cx="2564704" cy="571826"/>
            <a:chOff x="2080696" y="1954191"/>
            <a:chExt cx="2564704" cy="571826"/>
          </a:xfrm>
        </p:grpSpPr>
        <p:sp>
          <p:nvSpPr>
            <p:cNvPr id="276" name="Google Shape;276;p21"/>
            <p:cNvSpPr txBox="1"/>
            <p:nvPr/>
          </p:nvSpPr>
          <p:spPr>
            <a:xfrm>
              <a:off x="2080700" y="1954191"/>
              <a:ext cx="2564700" cy="1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50">
                  <a:solidFill>
                    <a:srgbClr val="092229"/>
                  </a:solidFill>
                  <a:latin typeface="Raleway"/>
                  <a:ea typeface="Raleway"/>
                  <a:cs typeface="Raleway"/>
                  <a:sym typeface="Raleway"/>
                </a:rPr>
                <a:t>December 24 - Christmas Eve</a:t>
              </a:r>
              <a:endParaRPr b="1" sz="1050">
                <a:solidFill>
                  <a:srgbClr val="092229"/>
                </a:solidFill>
                <a:latin typeface="Raleway"/>
                <a:ea typeface="Raleway"/>
                <a:cs typeface="Raleway"/>
                <a:sym typeface="Raleway"/>
              </a:endParaRPr>
            </a:p>
          </p:txBody>
        </p:sp>
        <p:sp>
          <p:nvSpPr>
            <p:cNvPr id="277" name="Google Shape;277;p21"/>
            <p:cNvSpPr txBox="1"/>
            <p:nvPr/>
          </p:nvSpPr>
          <p:spPr>
            <a:xfrm>
              <a:off x="2080696" y="2156717"/>
              <a:ext cx="1946400" cy="369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A special night for family dinners, exchanging gifts, and preparing for </a:t>
              </a:r>
              <a:endParaRPr sz="800">
                <a:solidFill>
                  <a:srgbClr val="092229"/>
                </a:solidFill>
                <a:latin typeface="Raleway"/>
                <a:ea typeface="Raleway"/>
                <a:cs typeface="Raleway"/>
                <a:sym typeface="Raleway"/>
              </a:endParaRPr>
            </a:p>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the Christmas Day celebration.</a:t>
              </a:r>
              <a:endParaRPr sz="800">
                <a:solidFill>
                  <a:srgbClr val="092229"/>
                </a:solidFill>
                <a:latin typeface="Raleway"/>
                <a:ea typeface="Raleway"/>
                <a:cs typeface="Raleway"/>
                <a:sym typeface="Raleway"/>
              </a:endParaRPr>
            </a:p>
          </p:txBody>
        </p:sp>
      </p:grpSp>
      <p:grpSp>
        <p:nvGrpSpPr>
          <p:cNvPr id="278" name="Google Shape;278;p21"/>
          <p:cNvGrpSpPr/>
          <p:nvPr/>
        </p:nvGrpSpPr>
        <p:grpSpPr>
          <a:xfrm>
            <a:off x="6832500" y="1726150"/>
            <a:ext cx="2116137" cy="571825"/>
            <a:chOff x="2080696" y="1954191"/>
            <a:chExt cx="2564704" cy="571825"/>
          </a:xfrm>
        </p:grpSpPr>
        <p:sp>
          <p:nvSpPr>
            <p:cNvPr id="279" name="Google Shape;279;p21"/>
            <p:cNvSpPr txBox="1"/>
            <p:nvPr/>
          </p:nvSpPr>
          <p:spPr>
            <a:xfrm>
              <a:off x="2080700" y="1954191"/>
              <a:ext cx="2564700" cy="161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uk" sz="1050">
                  <a:solidFill>
                    <a:srgbClr val="092229"/>
                  </a:solidFill>
                  <a:latin typeface="Raleway"/>
                  <a:ea typeface="Raleway"/>
                  <a:cs typeface="Raleway"/>
                  <a:sym typeface="Raleway"/>
                </a:rPr>
                <a:t>December 25 - Christmas Day</a:t>
              </a:r>
              <a:endParaRPr b="1" sz="1050">
                <a:solidFill>
                  <a:srgbClr val="092229"/>
                </a:solidFill>
                <a:latin typeface="Raleway"/>
                <a:ea typeface="Raleway"/>
                <a:cs typeface="Raleway"/>
                <a:sym typeface="Raleway"/>
              </a:endParaRPr>
            </a:p>
          </p:txBody>
        </p:sp>
        <p:sp>
          <p:nvSpPr>
            <p:cNvPr id="280" name="Google Shape;280;p21"/>
            <p:cNvSpPr txBox="1"/>
            <p:nvPr/>
          </p:nvSpPr>
          <p:spPr>
            <a:xfrm>
              <a:off x="2080696" y="2156716"/>
              <a:ext cx="2296800" cy="3693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uk" sz="800">
                  <a:solidFill>
                    <a:srgbClr val="092229"/>
                  </a:solidFill>
                  <a:latin typeface="Raleway"/>
                  <a:ea typeface="Raleway"/>
                  <a:cs typeface="Raleway"/>
                  <a:sym typeface="Raleway"/>
                </a:rPr>
                <a:t>Celebrate the main event with a festive meal, gift-giving, and time spent with loved ones.</a:t>
              </a:r>
              <a:endParaRPr sz="800">
                <a:solidFill>
                  <a:srgbClr val="092229"/>
                </a:solidFill>
                <a:latin typeface="Raleway"/>
                <a:ea typeface="Raleway"/>
                <a:cs typeface="Raleway"/>
                <a:sym typeface="Raleway"/>
              </a:endParaRPr>
            </a:p>
          </p:txBody>
        </p:sp>
      </p:grpSp>
      <p:grpSp>
        <p:nvGrpSpPr>
          <p:cNvPr id="281" name="Google Shape;281;p21"/>
          <p:cNvGrpSpPr/>
          <p:nvPr/>
        </p:nvGrpSpPr>
        <p:grpSpPr>
          <a:xfrm>
            <a:off x="479387" y="2519512"/>
            <a:ext cx="8185226" cy="1485860"/>
            <a:chOff x="479387" y="2519512"/>
            <a:chExt cx="8185226" cy="1485860"/>
          </a:xfrm>
        </p:grpSpPr>
        <p:pic>
          <p:nvPicPr>
            <p:cNvPr id="282" name="Google Shape;282;p21"/>
            <p:cNvPicPr preferRelativeResize="0"/>
            <p:nvPr/>
          </p:nvPicPr>
          <p:blipFill>
            <a:blip r:embed="rId5">
              <a:alphaModFix/>
            </a:blip>
            <a:stretch>
              <a:fillRect/>
            </a:stretch>
          </p:blipFill>
          <p:spPr>
            <a:xfrm>
              <a:off x="479387" y="2538597"/>
              <a:ext cx="8185226" cy="1466775"/>
            </a:xfrm>
            <a:prstGeom prst="rect">
              <a:avLst/>
            </a:prstGeom>
            <a:noFill/>
            <a:ln>
              <a:noFill/>
            </a:ln>
          </p:spPr>
        </p:pic>
        <p:grpSp>
          <p:nvGrpSpPr>
            <p:cNvPr id="283" name="Google Shape;283;p21"/>
            <p:cNvGrpSpPr/>
            <p:nvPr/>
          </p:nvGrpSpPr>
          <p:grpSpPr>
            <a:xfrm>
              <a:off x="760350" y="2519512"/>
              <a:ext cx="632751" cy="632675"/>
              <a:chOff x="746879" y="1858525"/>
              <a:chExt cx="764100" cy="764100"/>
            </a:xfrm>
          </p:grpSpPr>
          <p:grpSp>
            <p:nvGrpSpPr>
              <p:cNvPr id="284" name="Google Shape;284;p21"/>
              <p:cNvGrpSpPr/>
              <p:nvPr/>
            </p:nvGrpSpPr>
            <p:grpSpPr>
              <a:xfrm>
                <a:off x="746879" y="1858525"/>
                <a:ext cx="764100" cy="764100"/>
                <a:chOff x="2915925" y="5752500"/>
                <a:chExt cx="764100" cy="764100"/>
              </a:xfrm>
            </p:grpSpPr>
            <p:sp>
              <p:nvSpPr>
                <p:cNvPr id="285" name="Google Shape;285;p21"/>
                <p:cNvSpPr/>
                <p:nvPr/>
              </p:nvSpPr>
              <p:spPr>
                <a:xfrm>
                  <a:off x="2915925" y="5752500"/>
                  <a:ext cx="764100" cy="764100"/>
                </a:xfrm>
                <a:prstGeom prst="ellipse">
                  <a:avLst/>
                </a:prstGeom>
                <a:solidFill>
                  <a:srgbClr val="F04927"/>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6" name="Google Shape;286;p21"/>
                <p:cNvPicPr preferRelativeResize="0"/>
                <p:nvPr/>
              </p:nvPicPr>
              <p:blipFill rotWithShape="1">
                <a:blip r:embed="rId6">
                  <a:alphaModFix amt="15000"/>
                </a:blip>
                <a:srcRect b="26313" l="0" r="16583" t="0"/>
                <a:stretch/>
              </p:blipFill>
              <p:spPr>
                <a:xfrm>
                  <a:off x="2920125" y="5756700"/>
                  <a:ext cx="755700" cy="755700"/>
                </a:xfrm>
                <a:prstGeom prst="ellipse">
                  <a:avLst/>
                </a:prstGeom>
                <a:noFill/>
                <a:ln>
                  <a:noFill/>
                </a:ln>
              </p:spPr>
            </p:pic>
          </p:grpSp>
          <p:sp>
            <p:nvSpPr>
              <p:cNvPr id="287" name="Google Shape;287;p21"/>
              <p:cNvSpPr txBox="1"/>
              <p:nvPr/>
            </p:nvSpPr>
            <p:spPr>
              <a:xfrm>
                <a:off x="796750" y="1890914"/>
                <a:ext cx="664500" cy="632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400">
                    <a:solidFill>
                      <a:schemeClr val="lt1"/>
                    </a:solidFill>
                    <a:latin typeface="Raleway"/>
                    <a:ea typeface="Raleway"/>
                    <a:cs typeface="Raleway"/>
                    <a:sym typeface="Raleway"/>
                  </a:rPr>
                  <a:t>1</a:t>
                </a:r>
                <a:endParaRPr b="1" sz="3400">
                  <a:solidFill>
                    <a:schemeClr val="lt1"/>
                  </a:solidFill>
                  <a:latin typeface="Raleway"/>
                  <a:ea typeface="Raleway"/>
                  <a:cs typeface="Raleway"/>
                  <a:sym typeface="Raleway"/>
                </a:endParaRPr>
              </a:p>
            </p:txBody>
          </p:sp>
        </p:grpSp>
        <p:grpSp>
          <p:nvGrpSpPr>
            <p:cNvPr id="288" name="Google Shape;288;p21"/>
            <p:cNvGrpSpPr/>
            <p:nvPr/>
          </p:nvGrpSpPr>
          <p:grpSpPr>
            <a:xfrm>
              <a:off x="2715000" y="2600787"/>
              <a:ext cx="632751" cy="632675"/>
              <a:chOff x="746879" y="1858525"/>
              <a:chExt cx="764100" cy="764100"/>
            </a:xfrm>
          </p:grpSpPr>
          <p:grpSp>
            <p:nvGrpSpPr>
              <p:cNvPr id="289" name="Google Shape;289;p21"/>
              <p:cNvGrpSpPr/>
              <p:nvPr/>
            </p:nvGrpSpPr>
            <p:grpSpPr>
              <a:xfrm>
                <a:off x="746879" y="1858525"/>
                <a:ext cx="764100" cy="764100"/>
                <a:chOff x="2915925" y="5752500"/>
                <a:chExt cx="764100" cy="764100"/>
              </a:xfrm>
            </p:grpSpPr>
            <p:sp>
              <p:nvSpPr>
                <p:cNvPr id="290" name="Google Shape;290;p21"/>
                <p:cNvSpPr/>
                <p:nvPr/>
              </p:nvSpPr>
              <p:spPr>
                <a:xfrm>
                  <a:off x="2915925" y="5752500"/>
                  <a:ext cx="764100" cy="764100"/>
                </a:xfrm>
                <a:prstGeom prst="ellipse">
                  <a:avLst/>
                </a:prstGeom>
                <a:solidFill>
                  <a:srgbClr val="F04927"/>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1" name="Google Shape;291;p21"/>
                <p:cNvPicPr preferRelativeResize="0"/>
                <p:nvPr/>
              </p:nvPicPr>
              <p:blipFill rotWithShape="1">
                <a:blip r:embed="rId6">
                  <a:alphaModFix amt="15000"/>
                </a:blip>
                <a:srcRect b="26313" l="0" r="16583" t="0"/>
                <a:stretch/>
              </p:blipFill>
              <p:spPr>
                <a:xfrm>
                  <a:off x="2920125" y="5756700"/>
                  <a:ext cx="755700" cy="755700"/>
                </a:xfrm>
                <a:prstGeom prst="ellipse">
                  <a:avLst/>
                </a:prstGeom>
                <a:noFill/>
                <a:ln>
                  <a:noFill/>
                </a:ln>
              </p:spPr>
            </p:pic>
          </p:grpSp>
          <p:sp>
            <p:nvSpPr>
              <p:cNvPr id="292" name="Google Shape;292;p21"/>
              <p:cNvSpPr txBox="1"/>
              <p:nvPr/>
            </p:nvSpPr>
            <p:spPr>
              <a:xfrm>
                <a:off x="796750" y="1951041"/>
                <a:ext cx="664500" cy="55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000">
                    <a:solidFill>
                      <a:schemeClr val="lt1"/>
                    </a:solidFill>
                    <a:latin typeface="Raleway"/>
                    <a:ea typeface="Raleway"/>
                    <a:cs typeface="Raleway"/>
                    <a:sym typeface="Raleway"/>
                  </a:rPr>
                  <a:t>6</a:t>
                </a:r>
                <a:endParaRPr b="1" sz="3000">
                  <a:solidFill>
                    <a:schemeClr val="lt1"/>
                  </a:solidFill>
                  <a:latin typeface="Raleway"/>
                  <a:ea typeface="Raleway"/>
                  <a:cs typeface="Raleway"/>
                  <a:sym typeface="Raleway"/>
                </a:endParaRPr>
              </a:p>
            </p:txBody>
          </p:sp>
        </p:grpSp>
        <p:grpSp>
          <p:nvGrpSpPr>
            <p:cNvPr id="293" name="Google Shape;293;p21"/>
            <p:cNvGrpSpPr/>
            <p:nvPr/>
          </p:nvGrpSpPr>
          <p:grpSpPr>
            <a:xfrm>
              <a:off x="4089322" y="2587179"/>
              <a:ext cx="632751" cy="632675"/>
              <a:chOff x="746879" y="1858525"/>
              <a:chExt cx="764100" cy="764100"/>
            </a:xfrm>
          </p:grpSpPr>
          <p:grpSp>
            <p:nvGrpSpPr>
              <p:cNvPr id="294" name="Google Shape;294;p21"/>
              <p:cNvGrpSpPr/>
              <p:nvPr/>
            </p:nvGrpSpPr>
            <p:grpSpPr>
              <a:xfrm>
                <a:off x="746879" y="1858525"/>
                <a:ext cx="764100" cy="764100"/>
                <a:chOff x="2915925" y="5752500"/>
                <a:chExt cx="764100" cy="764100"/>
              </a:xfrm>
            </p:grpSpPr>
            <p:sp>
              <p:nvSpPr>
                <p:cNvPr id="295" name="Google Shape;295;p21"/>
                <p:cNvSpPr/>
                <p:nvPr/>
              </p:nvSpPr>
              <p:spPr>
                <a:xfrm>
                  <a:off x="2915925" y="5752500"/>
                  <a:ext cx="764100" cy="764100"/>
                </a:xfrm>
                <a:prstGeom prst="ellipse">
                  <a:avLst/>
                </a:prstGeom>
                <a:solidFill>
                  <a:srgbClr val="F04927"/>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6" name="Google Shape;296;p21"/>
                <p:cNvPicPr preferRelativeResize="0"/>
                <p:nvPr/>
              </p:nvPicPr>
              <p:blipFill rotWithShape="1">
                <a:blip r:embed="rId6">
                  <a:alphaModFix amt="15000"/>
                </a:blip>
                <a:srcRect b="26313" l="0" r="16583" t="0"/>
                <a:stretch/>
              </p:blipFill>
              <p:spPr>
                <a:xfrm>
                  <a:off x="2920125" y="5756700"/>
                  <a:ext cx="755700" cy="755700"/>
                </a:xfrm>
                <a:prstGeom prst="ellipse">
                  <a:avLst/>
                </a:prstGeom>
                <a:noFill/>
                <a:ln>
                  <a:noFill/>
                </a:ln>
              </p:spPr>
            </p:pic>
          </p:grpSp>
          <p:sp>
            <p:nvSpPr>
              <p:cNvPr id="297" name="Google Shape;297;p21"/>
              <p:cNvSpPr txBox="1"/>
              <p:nvPr/>
            </p:nvSpPr>
            <p:spPr>
              <a:xfrm>
                <a:off x="796750" y="1929130"/>
                <a:ext cx="664500" cy="55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000">
                    <a:solidFill>
                      <a:schemeClr val="lt1"/>
                    </a:solidFill>
                    <a:latin typeface="Raleway"/>
                    <a:ea typeface="Raleway"/>
                    <a:cs typeface="Raleway"/>
                    <a:sym typeface="Raleway"/>
                  </a:rPr>
                  <a:t>20</a:t>
                </a:r>
                <a:endParaRPr b="1" sz="3000">
                  <a:solidFill>
                    <a:schemeClr val="lt1"/>
                  </a:solidFill>
                  <a:latin typeface="Raleway"/>
                  <a:ea typeface="Raleway"/>
                  <a:cs typeface="Raleway"/>
                  <a:sym typeface="Raleway"/>
                </a:endParaRPr>
              </a:p>
            </p:txBody>
          </p:sp>
        </p:grpSp>
        <p:grpSp>
          <p:nvGrpSpPr>
            <p:cNvPr id="298" name="Google Shape;298;p21"/>
            <p:cNvGrpSpPr/>
            <p:nvPr/>
          </p:nvGrpSpPr>
          <p:grpSpPr>
            <a:xfrm>
              <a:off x="5785672" y="2676987"/>
              <a:ext cx="632751" cy="632675"/>
              <a:chOff x="746879" y="1858525"/>
              <a:chExt cx="764100" cy="764100"/>
            </a:xfrm>
          </p:grpSpPr>
          <p:grpSp>
            <p:nvGrpSpPr>
              <p:cNvPr id="299" name="Google Shape;299;p21"/>
              <p:cNvGrpSpPr/>
              <p:nvPr/>
            </p:nvGrpSpPr>
            <p:grpSpPr>
              <a:xfrm>
                <a:off x="746879" y="1858525"/>
                <a:ext cx="764100" cy="764100"/>
                <a:chOff x="2915925" y="5752500"/>
                <a:chExt cx="764100" cy="764100"/>
              </a:xfrm>
            </p:grpSpPr>
            <p:sp>
              <p:nvSpPr>
                <p:cNvPr id="300" name="Google Shape;300;p21"/>
                <p:cNvSpPr/>
                <p:nvPr/>
              </p:nvSpPr>
              <p:spPr>
                <a:xfrm>
                  <a:off x="2915925" y="5752500"/>
                  <a:ext cx="764100" cy="764100"/>
                </a:xfrm>
                <a:prstGeom prst="ellipse">
                  <a:avLst/>
                </a:prstGeom>
                <a:solidFill>
                  <a:srgbClr val="F04927"/>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1" name="Google Shape;301;p21"/>
                <p:cNvPicPr preferRelativeResize="0"/>
                <p:nvPr/>
              </p:nvPicPr>
              <p:blipFill rotWithShape="1">
                <a:blip r:embed="rId6">
                  <a:alphaModFix amt="15000"/>
                </a:blip>
                <a:srcRect b="26313" l="0" r="16583" t="0"/>
                <a:stretch/>
              </p:blipFill>
              <p:spPr>
                <a:xfrm>
                  <a:off x="2920125" y="5756700"/>
                  <a:ext cx="755700" cy="755700"/>
                </a:xfrm>
                <a:prstGeom prst="ellipse">
                  <a:avLst/>
                </a:prstGeom>
                <a:noFill/>
                <a:ln>
                  <a:noFill/>
                </a:ln>
              </p:spPr>
            </p:pic>
          </p:grpSp>
          <p:sp>
            <p:nvSpPr>
              <p:cNvPr id="302" name="Google Shape;302;p21"/>
              <p:cNvSpPr txBox="1"/>
              <p:nvPr/>
            </p:nvSpPr>
            <p:spPr>
              <a:xfrm>
                <a:off x="796750" y="1912696"/>
                <a:ext cx="664500" cy="55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000">
                    <a:solidFill>
                      <a:schemeClr val="lt1"/>
                    </a:solidFill>
                    <a:latin typeface="Raleway"/>
                    <a:ea typeface="Raleway"/>
                    <a:cs typeface="Raleway"/>
                    <a:sym typeface="Raleway"/>
                  </a:rPr>
                  <a:t>24</a:t>
                </a:r>
                <a:endParaRPr b="1" sz="3000">
                  <a:solidFill>
                    <a:schemeClr val="lt1"/>
                  </a:solidFill>
                  <a:latin typeface="Raleway"/>
                  <a:ea typeface="Raleway"/>
                  <a:cs typeface="Raleway"/>
                  <a:sym typeface="Raleway"/>
                </a:endParaRPr>
              </a:p>
            </p:txBody>
          </p:sp>
        </p:grpSp>
        <p:grpSp>
          <p:nvGrpSpPr>
            <p:cNvPr id="303" name="Google Shape;303;p21"/>
            <p:cNvGrpSpPr/>
            <p:nvPr/>
          </p:nvGrpSpPr>
          <p:grpSpPr>
            <a:xfrm>
              <a:off x="7776858" y="2555429"/>
              <a:ext cx="632751" cy="632675"/>
              <a:chOff x="746879" y="1858525"/>
              <a:chExt cx="764100" cy="764100"/>
            </a:xfrm>
          </p:grpSpPr>
          <p:grpSp>
            <p:nvGrpSpPr>
              <p:cNvPr id="304" name="Google Shape;304;p21"/>
              <p:cNvGrpSpPr/>
              <p:nvPr/>
            </p:nvGrpSpPr>
            <p:grpSpPr>
              <a:xfrm>
                <a:off x="746879" y="1858525"/>
                <a:ext cx="764100" cy="764100"/>
                <a:chOff x="2915925" y="5752500"/>
                <a:chExt cx="764100" cy="764100"/>
              </a:xfrm>
            </p:grpSpPr>
            <p:sp>
              <p:nvSpPr>
                <p:cNvPr id="305" name="Google Shape;305;p21"/>
                <p:cNvSpPr/>
                <p:nvPr/>
              </p:nvSpPr>
              <p:spPr>
                <a:xfrm>
                  <a:off x="2915925" y="5752500"/>
                  <a:ext cx="764100" cy="764100"/>
                </a:xfrm>
                <a:prstGeom prst="ellipse">
                  <a:avLst/>
                </a:prstGeom>
                <a:solidFill>
                  <a:srgbClr val="F04927"/>
                </a:solidFill>
                <a:ln cap="flat" cmpd="sng" w="28575">
                  <a:solidFill>
                    <a:srgbClr val="0A343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06" name="Google Shape;306;p21"/>
                <p:cNvPicPr preferRelativeResize="0"/>
                <p:nvPr/>
              </p:nvPicPr>
              <p:blipFill rotWithShape="1">
                <a:blip r:embed="rId6">
                  <a:alphaModFix amt="15000"/>
                </a:blip>
                <a:srcRect b="26313" l="0" r="16583" t="0"/>
                <a:stretch/>
              </p:blipFill>
              <p:spPr>
                <a:xfrm>
                  <a:off x="2920125" y="5756700"/>
                  <a:ext cx="755700" cy="755700"/>
                </a:xfrm>
                <a:prstGeom prst="ellipse">
                  <a:avLst/>
                </a:prstGeom>
                <a:noFill/>
                <a:ln>
                  <a:noFill/>
                </a:ln>
              </p:spPr>
            </p:pic>
          </p:grpSp>
          <p:sp>
            <p:nvSpPr>
              <p:cNvPr id="307" name="Google Shape;307;p21"/>
              <p:cNvSpPr txBox="1"/>
              <p:nvPr/>
            </p:nvSpPr>
            <p:spPr>
              <a:xfrm>
                <a:off x="796750" y="1912696"/>
                <a:ext cx="664500" cy="557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uk" sz="3000">
                    <a:solidFill>
                      <a:schemeClr val="lt1"/>
                    </a:solidFill>
                    <a:latin typeface="Raleway"/>
                    <a:ea typeface="Raleway"/>
                    <a:cs typeface="Raleway"/>
                    <a:sym typeface="Raleway"/>
                  </a:rPr>
                  <a:t>25</a:t>
                </a:r>
                <a:endParaRPr b="1" sz="3000">
                  <a:solidFill>
                    <a:schemeClr val="lt1"/>
                  </a:solidFill>
                  <a:latin typeface="Raleway"/>
                  <a:ea typeface="Raleway"/>
                  <a:cs typeface="Raleway"/>
                  <a:sym typeface="Raleway"/>
                </a:endParaRPr>
              </a:p>
            </p:txBody>
          </p:sp>
        </p:gr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