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Ibarra Real Nova Medium"/>
      <p:regular r:id="rId7"/>
      <p:bold r:id="rId8"/>
      <p:italic r:id="rId9"/>
      <p:boldItalic r:id="rId10"/>
    </p:embeddedFont>
    <p:embeddedFont>
      <p:font typeface="Ibarra Real Nova"/>
      <p:regular r:id="rId11"/>
      <p:bold r:id="rId12"/>
      <p:italic r:id="rId13"/>
      <p:boldItalic r:id="rId14"/>
    </p:embeddedFont>
    <p:embeddedFont>
      <p:font typeface="Birthstone Bounce"/>
      <p:regular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747775"/>
          </p15:clr>
        </p15:guide>
        <p15:guide id="2" pos="238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23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IbarraRealNova-regular.fntdata"/><Relationship Id="rId10" Type="http://schemas.openxmlformats.org/officeDocument/2006/relationships/font" Target="fonts/IbarraRealNovaMedium-boldItalic.fntdata"/><Relationship Id="rId13" Type="http://schemas.openxmlformats.org/officeDocument/2006/relationships/font" Target="fonts/IbarraRealNova-italic.fntdata"/><Relationship Id="rId12" Type="http://schemas.openxmlformats.org/officeDocument/2006/relationships/font" Target="fonts/IbarraRealNova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IbarraRealNovaMedium-italic.fntdata"/><Relationship Id="rId15" Type="http://schemas.openxmlformats.org/officeDocument/2006/relationships/font" Target="fonts/BirthstoneBounce-regular.fntdata"/><Relationship Id="rId14" Type="http://schemas.openxmlformats.org/officeDocument/2006/relationships/font" Target="fonts/IbarraRealNova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IbarraRealNovaMedium-regular.fntdata"/><Relationship Id="rId8" Type="http://schemas.openxmlformats.org/officeDocument/2006/relationships/font" Target="fonts/IbarraRealNovaMedium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0" y="0"/>
            <a:ext cx="7560000" cy="10692000"/>
            <a:chOff x="0" y="0"/>
            <a:chExt cx="7560000" cy="10692000"/>
          </a:xfrm>
        </p:grpSpPr>
        <p:sp>
          <p:nvSpPr>
            <p:cNvPr id="55" name="Google Shape;55;p13"/>
            <p:cNvSpPr/>
            <p:nvPr/>
          </p:nvSpPr>
          <p:spPr>
            <a:xfrm>
              <a:off x="0" y="0"/>
              <a:ext cx="7560000" cy="10692000"/>
            </a:xfrm>
            <a:prstGeom prst="rect">
              <a:avLst/>
            </a:prstGeom>
            <a:solidFill>
              <a:srgbClr val="FEF9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" y="1"/>
              <a:ext cx="7559999" cy="1069199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7" name="Google Shape;57;p13"/>
          <p:cNvSpPr txBox="1"/>
          <p:nvPr/>
        </p:nvSpPr>
        <p:spPr>
          <a:xfrm>
            <a:off x="1446300" y="4202900"/>
            <a:ext cx="46674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4800">
                <a:solidFill>
                  <a:srgbClr val="B0251C"/>
                </a:solidFill>
                <a:latin typeface="Birthstone Bounce"/>
                <a:ea typeface="Birthstone Bounce"/>
                <a:cs typeface="Birthstone Bounce"/>
                <a:sym typeface="Birthstone Bounce"/>
              </a:rPr>
              <a:t>Christmas Party!</a:t>
            </a:r>
            <a:endParaRPr sz="4800">
              <a:solidFill>
                <a:srgbClr val="B0251C"/>
              </a:solidFill>
              <a:latin typeface="Birthstone Bounce"/>
              <a:ea typeface="Birthstone Bounce"/>
              <a:cs typeface="Birthstone Bounce"/>
              <a:sym typeface="Birthstone Bounce"/>
            </a:endParaRPr>
          </a:p>
        </p:txBody>
      </p:sp>
      <p:grpSp>
        <p:nvGrpSpPr>
          <p:cNvPr id="58" name="Google Shape;58;p13"/>
          <p:cNvGrpSpPr/>
          <p:nvPr/>
        </p:nvGrpSpPr>
        <p:grpSpPr>
          <a:xfrm>
            <a:off x="1446300" y="5323323"/>
            <a:ext cx="4667400" cy="658725"/>
            <a:chOff x="1446300" y="5323323"/>
            <a:chExt cx="4667400" cy="658725"/>
          </a:xfrm>
        </p:grpSpPr>
        <p:cxnSp>
          <p:nvCxnSpPr>
            <p:cNvPr id="59" name="Google Shape;59;p13"/>
            <p:cNvCxnSpPr/>
            <p:nvPr/>
          </p:nvCxnSpPr>
          <p:spPr>
            <a:xfrm>
              <a:off x="1870500" y="5323323"/>
              <a:ext cx="3819000" cy="0"/>
            </a:xfrm>
            <a:prstGeom prst="straightConnector1">
              <a:avLst/>
            </a:prstGeom>
            <a:noFill/>
            <a:ln cap="flat" cmpd="sng" w="19050">
              <a:solidFill>
                <a:srgbClr val="97A79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0" name="Google Shape;60;p13"/>
            <p:cNvCxnSpPr/>
            <p:nvPr/>
          </p:nvCxnSpPr>
          <p:spPr>
            <a:xfrm>
              <a:off x="1870500" y="5982048"/>
              <a:ext cx="3819000" cy="0"/>
            </a:xfrm>
            <a:prstGeom prst="straightConnector1">
              <a:avLst/>
            </a:prstGeom>
            <a:noFill/>
            <a:ln cap="flat" cmpd="sng" w="19050">
              <a:solidFill>
                <a:srgbClr val="97A79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1" name="Google Shape;61;p13"/>
            <p:cNvSpPr txBox="1"/>
            <p:nvPr/>
          </p:nvSpPr>
          <p:spPr>
            <a:xfrm>
              <a:off x="1446300" y="5468038"/>
              <a:ext cx="46674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400">
                  <a:solidFill>
                    <a:schemeClr val="dk1"/>
                  </a:solidFill>
                  <a:latin typeface="Ibarra Real Nova"/>
                  <a:ea typeface="Ibarra Real Nova"/>
                  <a:cs typeface="Ibarra Real Nova"/>
                  <a:sym typeface="Ibarra Real Nova"/>
                </a:rPr>
                <a:t>FRIDAY, DECEMBER </a:t>
              </a:r>
              <a:r>
                <a:rPr lang="ru" sz="2400">
                  <a:solidFill>
                    <a:srgbClr val="B0251C"/>
                  </a:solidFill>
                  <a:latin typeface="Ibarra Real Nova"/>
                  <a:ea typeface="Ibarra Real Nova"/>
                  <a:cs typeface="Ibarra Real Nova"/>
                  <a:sym typeface="Ibarra Real Nova"/>
                </a:rPr>
                <a:t>18</a:t>
              </a:r>
              <a:endParaRPr sz="2400">
                <a:solidFill>
                  <a:srgbClr val="B0251C"/>
                </a:solidFill>
                <a:latin typeface="Ibarra Real Nova"/>
                <a:ea typeface="Ibarra Real Nova"/>
                <a:cs typeface="Ibarra Real Nova"/>
                <a:sym typeface="Ibarra Real Nova"/>
              </a:endParaRPr>
            </a:p>
          </p:txBody>
        </p:sp>
      </p:grpSp>
      <p:grpSp>
        <p:nvGrpSpPr>
          <p:cNvPr id="62" name="Google Shape;62;p13"/>
          <p:cNvGrpSpPr/>
          <p:nvPr/>
        </p:nvGrpSpPr>
        <p:grpSpPr>
          <a:xfrm>
            <a:off x="1827200" y="6495634"/>
            <a:ext cx="3905700" cy="841050"/>
            <a:chOff x="1827200" y="6482875"/>
            <a:chExt cx="3905700" cy="841050"/>
          </a:xfrm>
        </p:grpSpPr>
        <p:sp>
          <p:nvSpPr>
            <p:cNvPr id="63" name="Google Shape;63;p13"/>
            <p:cNvSpPr txBox="1"/>
            <p:nvPr/>
          </p:nvSpPr>
          <p:spPr>
            <a:xfrm>
              <a:off x="1827200" y="6482875"/>
              <a:ext cx="3905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600">
                  <a:solidFill>
                    <a:schemeClr val="dk1"/>
                  </a:solidFill>
                  <a:latin typeface="Ibarra Real Nova Medium"/>
                  <a:ea typeface="Ibarra Real Nova Medium"/>
                  <a:cs typeface="Ibarra Real Nova Medium"/>
                  <a:sym typeface="Ibarra Real Nova Medium"/>
                </a:rPr>
                <a:t>IAN &amp; KATIE ASTON</a:t>
              </a:r>
              <a:endParaRPr sz="1600">
                <a:solidFill>
                  <a:srgbClr val="B0251C"/>
                </a:solidFill>
                <a:latin typeface="Ibarra Real Nova Medium"/>
                <a:ea typeface="Ibarra Real Nova Medium"/>
                <a:cs typeface="Ibarra Real Nova Medium"/>
                <a:sym typeface="Ibarra Real Nova Medium"/>
              </a:endParaRPr>
            </a:p>
          </p:txBody>
        </p:sp>
        <p:sp>
          <p:nvSpPr>
            <p:cNvPr id="64" name="Google Shape;64;p13"/>
            <p:cNvSpPr txBox="1"/>
            <p:nvPr/>
          </p:nvSpPr>
          <p:spPr>
            <a:xfrm>
              <a:off x="1827200" y="6794425"/>
              <a:ext cx="3905700" cy="52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" sz="1600">
                  <a:solidFill>
                    <a:schemeClr val="dk1"/>
                  </a:solidFill>
                  <a:latin typeface="Ibarra Real Nova Medium"/>
                  <a:ea typeface="Ibarra Real Nova Medium"/>
                  <a:cs typeface="Ibarra Real Nova Medium"/>
                  <a:sym typeface="Ibarra Real Nova Medium"/>
                </a:rPr>
                <a:t>529 E WASHINGTON, </a:t>
              </a:r>
              <a:endParaRPr sz="1600">
                <a:solidFill>
                  <a:schemeClr val="dk1"/>
                </a:solidFill>
                <a:latin typeface="Ibarra Real Nova Medium"/>
                <a:ea typeface="Ibarra Real Nova Medium"/>
                <a:cs typeface="Ibarra Real Nova Medium"/>
                <a:sym typeface="Ibarra Real Nova Medium"/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600">
                  <a:solidFill>
                    <a:schemeClr val="dk1"/>
                  </a:solidFill>
                  <a:latin typeface="Ibarra Real Nova Medium"/>
                  <a:ea typeface="Ibarra Real Nova Medium"/>
                  <a:cs typeface="Ibarra Real Nova Medium"/>
                  <a:sym typeface="Ibarra Real Nova Medium"/>
                </a:rPr>
                <a:t>CLOVERDALE</a:t>
              </a:r>
              <a:endParaRPr sz="1600">
                <a:solidFill>
                  <a:schemeClr val="dk1"/>
                </a:solidFill>
                <a:latin typeface="Ibarra Real Nova Medium"/>
                <a:ea typeface="Ibarra Real Nova Medium"/>
                <a:cs typeface="Ibarra Real Nova Medium"/>
                <a:sym typeface="Ibarra Real Nova Medium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