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Bebas Neue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unbru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shadow.png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787175" y="1321269"/>
            <a:ext cx="2311850" cy="1342788"/>
            <a:chOff x="795875" y="1431236"/>
            <a:chExt cx="2311850" cy="1342788"/>
          </a:xfrm>
        </p:grpSpPr>
        <p:sp>
          <p:nvSpPr>
            <p:cNvPr id="57" name="Google Shape;57;p13"/>
            <p:cNvSpPr/>
            <p:nvPr/>
          </p:nvSpPr>
          <p:spPr>
            <a:xfrm>
              <a:off x="795875" y="2006999"/>
              <a:ext cx="1001875" cy="767025"/>
            </a:xfrm>
            <a:custGeom>
              <a:rect b="b" l="l" r="r" t="t"/>
              <a:pathLst>
                <a:path extrusionOk="0" h="30681" w="40075">
                  <a:moveTo>
                    <a:pt x="40075" y="6786"/>
                  </a:moveTo>
                  <a:lnTo>
                    <a:pt x="40075" y="30681"/>
                  </a:lnTo>
                  <a:lnTo>
                    <a:pt x="0" y="22164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352728"/>
            </a:solidFill>
            <a:ln>
              <a:noFill/>
            </a:ln>
          </p:spPr>
        </p:sp>
        <p:sp>
          <p:nvSpPr>
            <p:cNvPr id="58" name="Google Shape;58;p13"/>
            <p:cNvSpPr/>
            <p:nvPr/>
          </p:nvSpPr>
          <p:spPr>
            <a:xfrm>
              <a:off x="2105850" y="1431236"/>
              <a:ext cx="1001875" cy="767025"/>
            </a:xfrm>
            <a:custGeom>
              <a:rect b="b" l="l" r="r" t="t"/>
              <a:pathLst>
                <a:path extrusionOk="0" h="30681" w="40075">
                  <a:moveTo>
                    <a:pt x="40075" y="6786"/>
                  </a:moveTo>
                  <a:lnTo>
                    <a:pt x="40075" y="30681"/>
                  </a:lnTo>
                  <a:lnTo>
                    <a:pt x="0" y="22164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352728"/>
            </a:solidFill>
            <a:ln>
              <a:noFill/>
            </a:ln>
          </p:spPr>
        </p:sp>
      </p:grpSp>
      <p:grpSp>
        <p:nvGrpSpPr>
          <p:cNvPr id="59" name="Google Shape;59;p13"/>
          <p:cNvGrpSpPr/>
          <p:nvPr/>
        </p:nvGrpSpPr>
        <p:grpSpPr>
          <a:xfrm>
            <a:off x="787175" y="2178107"/>
            <a:ext cx="2311850" cy="1342175"/>
            <a:chOff x="795875" y="2288074"/>
            <a:chExt cx="2311850" cy="1342175"/>
          </a:xfrm>
        </p:grpSpPr>
        <p:sp>
          <p:nvSpPr>
            <p:cNvPr id="60" name="Google Shape;60;p13"/>
            <p:cNvSpPr/>
            <p:nvPr/>
          </p:nvSpPr>
          <p:spPr>
            <a:xfrm>
              <a:off x="795875" y="2863224"/>
              <a:ext cx="1001875" cy="767025"/>
            </a:xfrm>
            <a:custGeom>
              <a:rect b="b" l="l" r="r" t="t"/>
              <a:pathLst>
                <a:path extrusionOk="0" h="30681" w="40075">
                  <a:moveTo>
                    <a:pt x="40075" y="6786"/>
                  </a:moveTo>
                  <a:lnTo>
                    <a:pt x="40075" y="30681"/>
                  </a:lnTo>
                  <a:lnTo>
                    <a:pt x="0" y="22164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352728"/>
            </a:solidFill>
            <a:ln>
              <a:noFill/>
            </a:ln>
          </p:spPr>
        </p:sp>
        <p:sp>
          <p:nvSpPr>
            <p:cNvPr id="61" name="Google Shape;61;p13"/>
            <p:cNvSpPr/>
            <p:nvPr/>
          </p:nvSpPr>
          <p:spPr>
            <a:xfrm>
              <a:off x="2105850" y="2288074"/>
              <a:ext cx="1001875" cy="767025"/>
            </a:xfrm>
            <a:custGeom>
              <a:rect b="b" l="l" r="r" t="t"/>
              <a:pathLst>
                <a:path extrusionOk="0" h="30681" w="40075">
                  <a:moveTo>
                    <a:pt x="40075" y="6786"/>
                  </a:moveTo>
                  <a:lnTo>
                    <a:pt x="40075" y="30681"/>
                  </a:lnTo>
                  <a:lnTo>
                    <a:pt x="0" y="22164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352728"/>
            </a:solidFill>
            <a:ln>
              <a:noFill/>
            </a:ln>
          </p:spPr>
        </p:sp>
      </p:grpSp>
      <p:grpSp>
        <p:nvGrpSpPr>
          <p:cNvPr id="62" name="Google Shape;62;p13"/>
          <p:cNvGrpSpPr/>
          <p:nvPr/>
        </p:nvGrpSpPr>
        <p:grpSpPr>
          <a:xfrm>
            <a:off x="787175" y="3034957"/>
            <a:ext cx="2311850" cy="1244101"/>
            <a:chOff x="795875" y="3144924"/>
            <a:chExt cx="2311850" cy="1244101"/>
          </a:xfrm>
        </p:grpSpPr>
        <p:sp>
          <p:nvSpPr>
            <p:cNvPr id="63" name="Google Shape;63;p13"/>
            <p:cNvSpPr/>
            <p:nvPr/>
          </p:nvSpPr>
          <p:spPr>
            <a:xfrm>
              <a:off x="795875" y="3715200"/>
              <a:ext cx="792000" cy="673825"/>
            </a:xfrm>
            <a:custGeom>
              <a:rect b="b" l="l" r="r" t="t"/>
              <a:pathLst>
                <a:path extrusionOk="0" h="26953" w="31680">
                  <a:moveTo>
                    <a:pt x="31680" y="5009"/>
                  </a:moveTo>
                  <a:lnTo>
                    <a:pt x="22813" y="26953"/>
                  </a:lnTo>
                  <a:lnTo>
                    <a:pt x="0" y="22164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352728"/>
            </a:solidFill>
            <a:ln>
              <a:noFill/>
            </a:ln>
          </p:spPr>
        </p:sp>
        <p:sp>
          <p:nvSpPr>
            <p:cNvPr id="64" name="Google Shape;64;p13"/>
            <p:cNvSpPr/>
            <p:nvPr/>
          </p:nvSpPr>
          <p:spPr>
            <a:xfrm>
              <a:off x="2105850" y="3144924"/>
              <a:ext cx="1001875" cy="767025"/>
            </a:xfrm>
            <a:custGeom>
              <a:rect b="b" l="l" r="r" t="t"/>
              <a:pathLst>
                <a:path extrusionOk="0" h="30681" w="40075">
                  <a:moveTo>
                    <a:pt x="40075" y="6786"/>
                  </a:moveTo>
                  <a:lnTo>
                    <a:pt x="40075" y="30681"/>
                  </a:lnTo>
                  <a:lnTo>
                    <a:pt x="0" y="22164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352728"/>
            </a:solidFill>
            <a:ln>
              <a:noFill/>
            </a:ln>
          </p:spPr>
        </p:sp>
      </p:grpSp>
      <p:pic>
        <p:nvPicPr>
          <p:cNvPr id="65" name="Google Shape;65;p13" title="tree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63" y="508600"/>
            <a:ext cx="2237851" cy="40050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787175" y="1490708"/>
            <a:ext cx="2311850" cy="959550"/>
          </a:xfrm>
          <a:custGeom>
            <a:rect b="b" l="l" r="r" t="t"/>
            <a:pathLst>
              <a:path extrusionOk="0" h="38382" w="92474">
                <a:moveTo>
                  <a:pt x="0" y="14487"/>
                </a:moveTo>
                <a:lnTo>
                  <a:pt x="0" y="38382"/>
                </a:lnTo>
                <a:lnTo>
                  <a:pt x="92474" y="23801"/>
                </a:lnTo>
                <a:lnTo>
                  <a:pt x="92474" y="0"/>
                </a:lnTo>
                <a:close/>
              </a:path>
            </a:pathLst>
          </a:custGeom>
          <a:solidFill>
            <a:srgbClr val="E01E25"/>
          </a:solidFill>
          <a:ln>
            <a:noFill/>
          </a:ln>
        </p:spPr>
      </p:sp>
      <p:pic>
        <p:nvPicPr>
          <p:cNvPr id="67" name="Google Shape;67;p13" title="shadows.png"/>
          <p:cNvPicPr preferRelativeResize="0"/>
          <p:nvPr/>
        </p:nvPicPr>
        <p:blipFill>
          <a:blip r:embed="rId6">
            <a:alphaModFix amt="40000"/>
          </a:blip>
          <a:stretch>
            <a:fillRect/>
          </a:stretch>
        </p:blipFill>
        <p:spPr>
          <a:xfrm>
            <a:off x="800350" y="3231650"/>
            <a:ext cx="2268100" cy="1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 rot="-600023">
            <a:off x="925317" y="1768122"/>
            <a:ext cx="2035566" cy="3692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>
                  <a:noFill/>
                </a:ln>
                <a:solidFill>
                  <a:schemeClr val="lt1"/>
                </a:solidFill>
                <a:latin typeface="Lobster"/>
              </a:rPr>
              <a:t>Christmas</a:t>
            </a:r>
          </a:p>
        </p:txBody>
      </p:sp>
      <p:sp>
        <p:nvSpPr>
          <p:cNvPr id="69" name="Google Shape;69;p13"/>
          <p:cNvSpPr/>
          <p:nvPr/>
        </p:nvSpPr>
        <p:spPr>
          <a:xfrm>
            <a:off x="787175" y="2347546"/>
            <a:ext cx="2311850" cy="959550"/>
          </a:xfrm>
          <a:custGeom>
            <a:rect b="b" l="l" r="r" t="t"/>
            <a:pathLst>
              <a:path extrusionOk="0" h="38382" w="92474">
                <a:moveTo>
                  <a:pt x="0" y="14487"/>
                </a:moveTo>
                <a:lnTo>
                  <a:pt x="0" y="38382"/>
                </a:lnTo>
                <a:lnTo>
                  <a:pt x="92474" y="23801"/>
                </a:lnTo>
                <a:lnTo>
                  <a:pt x="92474" y="0"/>
                </a:lnTo>
                <a:close/>
              </a:path>
            </a:pathLst>
          </a:custGeom>
          <a:solidFill>
            <a:srgbClr val="E01E25"/>
          </a:solidFill>
          <a:ln>
            <a:noFill/>
          </a:ln>
        </p:spPr>
      </p:sp>
      <p:sp>
        <p:nvSpPr>
          <p:cNvPr id="70" name="Google Shape;70;p13"/>
          <p:cNvSpPr/>
          <p:nvPr/>
        </p:nvSpPr>
        <p:spPr>
          <a:xfrm rot="-600023">
            <a:off x="1360211" y="2620845"/>
            <a:ext cx="1165777" cy="4839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>
                  <a:noFill/>
                </a:ln>
                <a:solidFill>
                  <a:schemeClr val="lt1"/>
                </a:solidFill>
                <a:latin typeface="Lobster"/>
              </a:rPr>
              <a:t>Night</a:t>
            </a:r>
          </a:p>
        </p:txBody>
      </p:sp>
      <p:sp>
        <p:nvSpPr>
          <p:cNvPr id="71" name="Google Shape;71;p13"/>
          <p:cNvSpPr/>
          <p:nvPr/>
        </p:nvSpPr>
        <p:spPr>
          <a:xfrm>
            <a:off x="787175" y="3200237"/>
            <a:ext cx="2311850" cy="959550"/>
          </a:xfrm>
          <a:custGeom>
            <a:rect b="b" l="l" r="r" t="t"/>
            <a:pathLst>
              <a:path extrusionOk="0" h="38382" w="92474">
                <a:moveTo>
                  <a:pt x="0" y="14487"/>
                </a:moveTo>
                <a:lnTo>
                  <a:pt x="0" y="38382"/>
                </a:lnTo>
                <a:lnTo>
                  <a:pt x="92474" y="23801"/>
                </a:lnTo>
                <a:lnTo>
                  <a:pt x="92474" y="0"/>
                </a:lnTo>
                <a:close/>
              </a:path>
            </a:pathLst>
          </a:custGeom>
          <a:solidFill>
            <a:srgbClr val="E01E25"/>
          </a:solidFill>
          <a:ln>
            <a:noFill/>
          </a:ln>
        </p:spPr>
      </p:sp>
      <p:sp>
        <p:nvSpPr>
          <p:cNvPr id="72" name="Google Shape;72;p13"/>
          <p:cNvSpPr/>
          <p:nvPr/>
        </p:nvSpPr>
        <p:spPr>
          <a:xfrm rot="-600023">
            <a:off x="1433170" y="3477410"/>
            <a:ext cx="1019860" cy="3697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>
                  <a:noFill/>
                </a:ln>
                <a:solidFill>
                  <a:schemeClr val="lt1"/>
                </a:solidFill>
                <a:latin typeface="Lobster"/>
              </a:rPr>
              <a:t>Bash</a:t>
            </a:r>
          </a:p>
        </p:txBody>
      </p:sp>
      <p:sp>
        <p:nvSpPr>
          <p:cNvPr id="73" name="Google Shape;73;p13"/>
          <p:cNvSpPr txBox="1"/>
          <p:nvPr/>
        </p:nvSpPr>
        <p:spPr>
          <a:xfrm>
            <a:off x="419100" y="4598660"/>
            <a:ext cx="30480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20405"/>
                </a:solidFill>
                <a:latin typeface="Bebas Neue"/>
                <a:ea typeface="Bebas Neue"/>
                <a:cs typeface="Bebas Neue"/>
                <a:sym typeface="Bebas Neue"/>
              </a:rPr>
              <a:t>DECEMBER 25</a:t>
            </a:r>
            <a:r>
              <a:rPr baseline="30000" lang="en" sz="2000">
                <a:solidFill>
                  <a:srgbClr val="020405"/>
                </a:solidFill>
                <a:latin typeface="Bebas Neue"/>
                <a:ea typeface="Bebas Neue"/>
                <a:cs typeface="Bebas Neue"/>
                <a:sym typeface="Bebas Neue"/>
              </a:rPr>
              <a:t>TH</a:t>
            </a:r>
            <a:endParaRPr baseline="30000" sz="2000">
              <a:solidFill>
                <a:srgbClr val="020405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E01E25"/>
                </a:solidFill>
                <a:latin typeface="Bebas Neue"/>
                <a:ea typeface="Bebas Neue"/>
                <a:cs typeface="Bebas Neue"/>
                <a:sym typeface="Bebas Neue"/>
              </a:rPr>
              <a:t>11 EAST ROAD, SANTATOWN, MIAMI, FL 12345</a:t>
            </a:r>
            <a:endParaRPr sz="1150">
              <a:solidFill>
                <a:srgbClr val="E01E25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E01E25"/>
                </a:solidFill>
                <a:latin typeface="Bebas Neue"/>
                <a:ea typeface="Bebas Neue"/>
                <a:cs typeface="Bebas Neue"/>
                <a:sym typeface="Bebas Neue"/>
              </a:rPr>
              <a:t>123.123.1234 I WWW.YOURPLACENAME.LTD</a:t>
            </a:r>
            <a:endParaRPr sz="1250">
              <a:solidFill>
                <a:srgbClr val="E01E25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