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Roboto"/>
      <p:regular r:id="rId8"/>
      <p:bold r:id="rId9"/>
      <p:italic r:id="rId10"/>
      <p:boldItalic r:id="rId11"/>
    </p:embeddedFont>
    <p:embeddedFont>
      <p:font typeface="Boogaloo"/>
      <p:regular r:id="rId12"/>
    </p:embeddedFont>
    <p:embeddedFont>
      <p:font typeface="Dancing Script"/>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227">
          <p15:clr>
            <a:srgbClr val="A4A3A4"/>
          </p15:clr>
        </p15:guide>
        <p15:guide id="3" pos="4535">
          <p15:clr>
            <a:srgbClr val="9AA0A6"/>
          </p15:clr>
        </p15:guide>
        <p15:guide id="4" orient="horz" pos="650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27"/>
        <p:guide pos="4535"/>
        <p:guide pos="6508"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boldItalic.fntdata"/><Relationship Id="rId10" Type="http://schemas.openxmlformats.org/officeDocument/2006/relationships/font" Target="fonts/Roboto-italic.fntdata"/><Relationship Id="rId13" Type="http://schemas.openxmlformats.org/officeDocument/2006/relationships/font" Target="fonts/DancingScript-regular.fntdata"/><Relationship Id="rId12" Type="http://schemas.openxmlformats.org/officeDocument/2006/relationships/font" Target="fonts/Boogalo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bold.fntdata"/><Relationship Id="rId14" Type="http://schemas.openxmlformats.org/officeDocument/2006/relationships/font" Target="fonts/DancingScrip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2d20e2f99c_0_4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2d20e2f99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14.png"/><Relationship Id="rId13" Type="http://schemas.openxmlformats.org/officeDocument/2006/relationships/image" Target="../media/image7.png"/><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3.jp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11" y="1"/>
            <a:ext cx="7559577" cy="10691999"/>
          </a:xfrm>
          <a:prstGeom prst="rect">
            <a:avLst/>
          </a:prstGeom>
          <a:noFill/>
          <a:ln>
            <a:noFill/>
          </a:ln>
        </p:spPr>
      </p:pic>
      <p:sp>
        <p:nvSpPr>
          <p:cNvPr id="55" name="Google Shape;55;p13"/>
          <p:cNvSpPr/>
          <p:nvPr/>
        </p:nvSpPr>
        <p:spPr>
          <a:xfrm>
            <a:off x="25" y="0"/>
            <a:ext cx="7560000" cy="3022200"/>
          </a:xfrm>
          <a:prstGeom prst="rect">
            <a:avLst/>
          </a:prstGeom>
          <a:solidFill>
            <a:srgbClr val="549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4">
            <a:alphaModFix/>
          </a:blip>
          <a:stretch>
            <a:fillRect/>
          </a:stretch>
        </p:blipFill>
        <p:spPr>
          <a:xfrm>
            <a:off x="127925" y="94796"/>
            <a:ext cx="7335151" cy="2732199"/>
          </a:xfrm>
          <a:prstGeom prst="rect">
            <a:avLst/>
          </a:prstGeom>
          <a:noFill/>
          <a:ln>
            <a:noFill/>
          </a:ln>
        </p:spPr>
      </p:pic>
      <p:sp>
        <p:nvSpPr>
          <p:cNvPr id="57" name="Google Shape;57;p13"/>
          <p:cNvSpPr/>
          <p:nvPr/>
        </p:nvSpPr>
        <p:spPr>
          <a:xfrm>
            <a:off x="2081100" y="3559100"/>
            <a:ext cx="5478900" cy="3787200"/>
          </a:xfrm>
          <a:prstGeom prst="rect">
            <a:avLst/>
          </a:prstGeom>
          <a:solidFill>
            <a:srgbClr val="FEE8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0" y="7824125"/>
            <a:ext cx="5478900" cy="2508000"/>
          </a:xfrm>
          <a:prstGeom prst="rect">
            <a:avLst/>
          </a:prstGeom>
          <a:solidFill>
            <a:srgbClr val="FD93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5">
            <a:alphaModFix/>
          </a:blip>
          <a:stretch>
            <a:fillRect/>
          </a:stretch>
        </p:blipFill>
        <p:spPr>
          <a:xfrm>
            <a:off x="3538888" y="8223775"/>
            <a:ext cx="1719046" cy="1945350"/>
          </a:xfrm>
          <a:prstGeom prst="rect">
            <a:avLst/>
          </a:prstGeom>
          <a:noFill/>
          <a:ln>
            <a:noFill/>
          </a:ln>
        </p:spPr>
      </p:pic>
      <p:pic>
        <p:nvPicPr>
          <p:cNvPr id="60" name="Google Shape;60;p13"/>
          <p:cNvPicPr preferRelativeResize="0"/>
          <p:nvPr/>
        </p:nvPicPr>
        <p:blipFill>
          <a:blip r:embed="rId6">
            <a:alphaModFix/>
          </a:blip>
          <a:stretch>
            <a:fillRect/>
          </a:stretch>
        </p:blipFill>
        <p:spPr>
          <a:xfrm>
            <a:off x="3331150" y="5498000"/>
            <a:ext cx="3573163" cy="1405650"/>
          </a:xfrm>
          <a:prstGeom prst="rect">
            <a:avLst/>
          </a:prstGeom>
          <a:noFill/>
          <a:ln>
            <a:noFill/>
          </a:ln>
        </p:spPr>
      </p:pic>
      <p:pic>
        <p:nvPicPr>
          <p:cNvPr id="61" name="Google Shape;61;p13"/>
          <p:cNvPicPr preferRelativeResize="0"/>
          <p:nvPr/>
        </p:nvPicPr>
        <p:blipFill>
          <a:blip r:embed="rId7">
            <a:alphaModFix/>
          </a:blip>
          <a:stretch>
            <a:fillRect/>
          </a:stretch>
        </p:blipFill>
        <p:spPr>
          <a:xfrm>
            <a:off x="4077414" y="3709014"/>
            <a:ext cx="1376795" cy="1558500"/>
          </a:xfrm>
          <a:prstGeom prst="rect">
            <a:avLst/>
          </a:prstGeom>
          <a:noFill/>
          <a:ln>
            <a:noFill/>
          </a:ln>
        </p:spPr>
      </p:pic>
      <p:sp>
        <p:nvSpPr>
          <p:cNvPr id="62" name="Google Shape;62;p13"/>
          <p:cNvSpPr/>
          <p:nvPr/>
        </p:nvSpPr>
        <p:spPr>
          <a:xfrm>
            <a:off x="2926704" y="6871855"/>
            <a:ext cx="244200" cy="244200"/>
          </a:xfrm>
          <a:prstGeom prst="ellipse">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13"/>
          <p:cNvPicPr preferRelativeResize="0"/>
          <p:nvPr/>
        </p:nvPicPr>
        <p:blipFill rotWithShape="1">
          <a:blip r:embed="rId8">
            <a:alphaModFix/>
          </a:blip>
          <a:srcRect b="4194" l="0" r="0" t="1126"/>
          <a:stretch/>
        </p:blipFill>
        <p:spPr>
          <a:xfrm flipH="1">
            <a:off x="1" y="3220825"/>
            <a:ext cx="3043749" cy="4323876"/>
          </a:xfrm>
          <a:prstGeom prst="rect">
            <a:avLst/>
          </a:prstGeom>
          <a:noFill/>
          <a:ln>
            <a:noFill/>
          </a:ln>
        </p:spPr>
      </p:pic>
      <p:sp>
        <p:nvSpPr>
          <p:cNvPr id="64" name="Google Shape;64;p13"/>
          <p:cNvSpPr txBox="1"/>
          <p:nvPr/>
        </p:nvSpPr>
        <p:spPr>
          <a:xfrm>
            <a:off x="3196799" y="4108600"/>
            <a:ext cx="4003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600">
                <a:solidFill>
                  <a:srgbClr val="3C3C3B"/>
                </a:solidFill>
                <a:latin typeface="Spartan"/>
                <a:ea typeface="Spartan"/>
                <a:cs typeface="Spartan"/>
                <a:sym typeface="Spartan"/>
              </a:rPr>
              <a:t>Christmas is coming</a:t>
            </a:r>
            <a:endParaRPr sz="2600">
              <a:solidFill>
                <a:srgbClr val="3C3C3B"/>
              </a:solidFill>
              <a:latin typeface="Spartan"/>
              <a:ea typeface="Spartan"/>
              <a:cs typeface="Spartan"/>
              <a:sym typeface="Spartan"/>
            </a:endParaRPr>
          </a:p>
        </p:txBody>
      </p:sp>
      <p:cxnSp>
        <p:nvCxnSpPr>
          <p:cNvPr id="65" name="Google Shape;65;p13"/>
          <p:cNvCxnSpPr/>
          <p:nvPr/>
        </p:nvCxnSpPr>
        <p:spPr>
          <a:xfrm>
            <a:off x="3301725" y="4728300"/>
            <a:ext cx="794100" cy="0"/>
          </a:xfrm>
          <a:prstGeom prst="straightConnector1">
            <a:avLst/>
          </a:prstGeom>
          <a:noFill/>
          <a:ln cap="flat" cmpd="sng" w="28575">
            <a:solidFill>
              <a:srgbClr val="3C3C3B"/>
            </a:solidFill>
            <a:prstDash val="solid"/>
            <a:round/>
            <a:headEnd len="med" w="med" type="none"/>
            <a:tailEnd len="med" w="med" type="none"/>
          </a:ln>
        </p:spPr>
      </p:cxnSp>
      <p:sp>
        <p:nvSpPr>
          <p:cNvPr id="66" name="Google Shape;66;p13"/>
          <p:cNvSpPr txBox="1"/>
          <p:nvPr/>
        </p:nvSpPr>
        <p:spPr>
          <a:xfrm>
            <a:off x="3196800" y="4792475"/>
            <a:ext cx="4003200" cy="20133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ru" sz="1100">
                <a:solidFill>
                  <a:srgbClr val="3C3C3B"/>
                </a:solidFill>
                <a:latin typeface="Spartan"/>
                <a:ea typeface="Spartan"/>
                <a:cs typeface="Spartan"/>
                <a:sym typeface="Spartan"/>
              </a:rPr>
              <a:t>Ut varius, diam a porttitor lobortis, felis urna pretium odio, ac viverra neque nunc id purus. Sed eget consectetur ligula. Cras eu eros elementum, fringilla lorem molestie, malesuada orci. Sed et arcu nec nulla faucibus tristique. Phasellus nibh diam, vulputate non viverra eget, rhoncus vel sem. Nulla facilisi. Suspendisse sagittis ullamcorper ultricies.</a:t>
            </a:r>
            <a:endParaRPr sz="1100">
              <a:solidFill>
                <a:srgbClr val="3C3C3B"/>
              </a:solidFill>
              <a:latin typeface="Spartan"/>
              <a:ea typeface="Spartan"/>
              <a:cs typeface="Spartan"/>
              <a:sym typeface="Spartan"/>
            </a:endParaRPr>
          </a:p>
        </p:txBody>
      </p:sp>
      <p:pic>
        <p:nvPicPr>
          <p:cNvPr id="67" name="Google Shape;67;p13"/>
          <p:cNvPicPr preferRelativeResize="0"/>
          <p:nvPr/>
        </p:nvPicPr>
        <p:blipFill>
          <a:blip r:embed="rId9">
            <a:alphaModFix/>
          </a:blip>
          <a:stretch>
            <a:fillRect/>
          </a:stretch>
        </p:blipFill>
        <p:spPr>
          <a:xfrm>
            <a:off x="4809225" y="7104961"/>
            <a:ext cx="2390774" cy="3587041"/>
          </a:xfrm>
          <a:prstGeom prst="rect">
            <a:avLst/>
          </a:prstGeom>
          <a:noFill/>
          <a:ln>
            <a:noFill/>
          </a:ln>
        </p:spPr>
      </p:pic>
      <p:sp>
        <p:nvSpPr>
          <p:cNvPr id="68" name="Google Shape;68;p13"/>
          <p:cNvSpPr txBox="1"/>
          <p:nvPr/>
        </p:nvSpPr>
        <p:spPr>
          <a:xfrm>
            <a:off x="247032" y="8317475"/>
            <a:ext cx="4003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600">
                <a:solidFill>
                  <a:srgbClr val="3C3C3B"/>
                </a:solidFill>
                <a:latin typeface="Spartan"/>
                <a:ea typeface="Spartan"/>
                <a:cs typeface="Spartan"/>
                <a:sym typeface="Spartan"/>
              </a:rPr>
              <a:t>Santa came to us</a:t>
            </a:r>
            <a:endParaRPr sz="2600">
              <a:solidFill>
                <a:srgbClr val="3C3C3B"/>
              </a:solidFill>
              <a:latin typeface="Spartan"/>
              <a:ea typeface="Spartan"/>
              <a:cs typeface="Spartan"/>
              <a:sym typeface="Spartan"/>
            </a:endParaRPr>
          </a:p>
        </p:txBody>
      </p:sp>
      <p:cxnSp>
        <p:nvCxnSpPr>
          <p:cNvPr id="69" name="Google Shape;69;p13"/>
          <p:cNvCxnSpPr/>
          <p:nvPr/>
        </p:nvCxnSpPr>
        <p:spPr>
          <a:xfrm>
            <a:off x="351957" y="8937175"/>
            <a:ext cx="794100" cy="0"/>
          </a:xfrm>
          <a:prstGeom prst="straightConnector1">
            <a:avLst/>
          </a:prstGeom>
          <a:noFill/>
          <a:ln cap="flat" cmpd="sng" w="28575">
            <a:solidFill>
              <a:srgbClr val="3C3C3B"/>
            </a:solidFill>
            <a:prstDash val="solid"/>
            <a:round/>
            <a:headEnd len="med" w="med" type="none"/>
            <a:tailEnd len="med" w="med" type="none"/>
          </a:ln>
        </p:spPr>
      </p:cxnSp>
      <p:sp>
        <p:nvSpPr>
          <p:cNvPr id="70" name="Google Shape;70;p13"/>
          <p:cNvSpPr txBox="1"/>
          <p:nvPr/>
        </p:nvSpPr>
        <p:spPr>
          <a:xfrm>
            <a:off x="247025" y="9001350"/>
            <a:ext cx="4003200" cy="10650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ru" sz="1100">
                <a:solidFill>
                  <a:srgbClr val="3C3C3B"/>
                </a:solidFill>
                <a:latin typeface="Spartan"/>
                <a:ea typeface="Spartan"/>
                <a:cs typeface="Spartan"/>
                <a:sym typeface="Spartan"/>
              </a:rPr>
              <a:t>Fusce a convallis metus. Vestibulum sagittis et justo nec facilisis. In hac habitasse platea dictumst. Maecenas laoreet, sapien in condimentum fermentum, odio nulla lacinia dui.</a:t>
            </a:r>
            <a:endParaRPr sz="1100">
              <a:solidFill>
                <a:srgbClr val="3C3C3B"/>
              </a:solidFill>
              <a:latin typeface="Spartan"/>
              <a:ea typeface="Spartan"/>
              <a:cs typeface="Spartan"/>
              <a:sym typeface="Spartan"/>
            </a:endParaRPr>
          </a:p>
        </p:txBody>
      </p:sp>
      <p:sp>
        <p:nvSpPr>
          <p:cNvPr id="71" name="Google Shape;71;p13"/>
          <p:cNvSpPr/>
          <p:nvPr/>
        </p:nvSpPr>
        <p:spPr>
          <a:xfrm>
            <a:off x="864025" y="8070475"/>
            <a:ext cx="77100" cy="77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rot="2406054">
            <a:off x="1866934" y="7997259"/>
            <a:ext cx="260815" cy="247831"/>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3970900" y="8074150"/>
            <a:ext cx="77100" cy="77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3095825" y="10125775"/>
            <a:ext cx="77100" cy="77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rot="2296241">
            <a:off x="3404785" y="3739224"/>
            <a:ext cx="255256" cy="242653"/>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5942063" y="6838675"/>
            <a:ext cx="125100" cy="125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7107175" y="4012775"/>
            <a:ext cx="187500" cy="187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13"/>
          <p:cNvGrpSpPr/>
          <p:nvPr/>
        </p:nvGrpSpPr>
        <p:grpSpPr>
          <a:xfrm>
            <a:off x="0" y="0"/>
            <a:ext cx="3426725" cy="1392400"/>
            <a:chOff x="0" y="0"/>
            <a:chExt cx="3426725" cy="1392400"/>
          </a:xfrm>
        </p:grpSpPr>
        <p:pic>
          <p:nvPicPr>
            <p:cNvPr id="79" name="Google Shape;79;p13"/>
            <p:cNvPicPr preferRelativeResize="0"/>
            <p:nvPr/>
          </p:nvPicPr>
          <p:blipFill rotWithShape="1">
            <a:blip r:embed="rId10">
              <a:alphaModFix/>
            </a:blip>
            <a:srcRect b="0" l="37146" r="0" t="18864"/>
            <a:stretch/>
          </p:blipFill>
          <p:spPr>
            <a:xfrm rot="32">
              <a:off x="0" y="12"/>
              <a:ext cx="2417800" cy="513852"/>
            </a:xfrm>
            <a:prstGeom prst="rect">
              <a:avLst/>
            </a:prstGeom>
            <a:noFill/>
            <a:ln>
              <a:noFill/>
            </a:ln>
          </p:spPr>
        </p:pic>
        <p:pic>
          <p:nvPicPr>
            <p:cNvPr id="80" name="Google Shape;80;p13"/>
            <p:cNvPicPr preferRelativeResize="0"/>
            <p:nvPr/>
          </p:nvPicPr>
          <p:blipFill rotWithShape="1">
            <a:blip r:embed="rId11">
              <a:alphaModFix/>
            </a:blip>
            <a:srcRect b="0" l="9926" r="0" t="20063"/>
            <a:stretch/>
          </p:blipFill>
          <p:spPr>
            <a:xfrm rot="2">
              <a:off x="0" y="1"/>
              <a:ext cx="3426725" cy="1392397"/>
            </a:xfrm>
            <a:prstGeom prst="rect">
              <a:avLst/>
            </a:prstGeom>
            <a:noFill/>
            <a:ln>
              <a:noFill/>
            </a:ln>
          </p:spPr>
        </p:pic>
      </p:grpSp>
      <p:grpSp>
        <p:nvGrpSpPr>
          <p:cNvPr id="81" name="Google Shape;81;p13"/>
          <p:cNvGrpSpPr/>
          <p:nvPr/>
        </p:nvGrpSpPr>
        <p:grpSpPr>
          <a:xfrm flipH="1">
            <a:off x="4112401" y="0"/>
            <a:ext cx="3447624" cy="1392400"/>
            <a:chOff x="-20904" y="0"/>
            <a:chExt cx="3447624" cy="1392400"/>
          </a:xfrm>
        </p:grpSpPr>
        <p:pic>
          <p:nvPicPr>
            <p:cNvPr id="82" name="Google Shape;82;p13"/>
            <p:cNvPicPr preferRelativeResize="0"/>
            <p:nvPr/>
          </p:nvPicPr>
          <p:blipFill rotWithShape="1">
            <a:blip r:embed="rId10">
              <a:alphaModFix/>
            </a:blip>
            <a:srcRect b="0" l="35270" r="0" t="18864"/>
            <a:stretch/>
          </p:blipFill>
          <p:spPr>
            <a:xfrm rot="31">
              <a:off x="-20679" y="11"/>
              <a:ext cx="2489949" cy="513853"/>
            </a:xfrm>
            <a:prstGeom prst="rect">
              <a:avLst/>
            </a:prstGeom>
            <a:noFill/>
            <a:ln>
              <a:noFill/>
            </a:ln>
          </p:spPr>
        </p:pic>
        <p:pic>
          <p:nvPicPr>
            <p:cNvPr id="83" name="Google Shape;83;p13"/>
            <p:cNvPicPr preferRelativeResize="0"/>
            <p:nvPr/>
          </p:nvPicPr>
          <p:blipFill rotWithShape="1">
            <a:blip r:embed="rId11">
              <a:alphaModFix/>
            </a:blip>
            <a:srcRect b="0" l="9379" r="0" t="20063"/>
            <a:stretch/>
          </p:blipFill>
          <p:spPr>
            <a:xfrm rot="2">
              <a:off x="-20904" y="1"/>
              <a:ext cx="3447624" cy="1392397"/>
            </a:xfrm>
            <a:prstGeom prst="rect">
              <a:avLst/>
            </a:prstGeom>
            <a:noFill/>
            <a:ln>
              <a:noFill/>
            </a:ln>
          </p:spPr>
        </p:pic>
      </p:grpSp>
      <p:pic>
        <p:nvPicPr>
          <p:cNvPr id="84" name="Google Shape;84;p13"/>
          <p:cNvPicPr preferRelativeResize="0"/>
          <p:nvPr/>
        </p:nvPicPr>
        <p:blipFill>
          <a:blip r:embed="rId12">
            <a:alphaModFix/>
          </a:blip>
          <a:stretch>
            <a:fillRect/>
          </a:stretch>
        </p:blipFill>
        <p:spPr>
          <a:xfrm>
            <a:off x="88250" y="2146550"/>
            <a:ext cx="7374824" cy="956625"/>
          </a:xfrm>
          <a:prstGeom prst="rect">
            <a:avLst/>
          </a:prstGeom>
          <a:noFill/>
          <a:ln>
            <a:noFill/>
          </a:ln>
        </p:spPr>
      </p:pic>
      <p:sp>
        <p:nvSpPr>
          <p:cNvPr id="85" name="Google Shape;85;p13"/>
          <p:cNvSpPr txBox="1"/>
          <p:nvPr/>
        </p:nvSpPr>
        <p:spPr>
          <a:xfrm>
            <a:off x="1702638" y="382061"/>
            <a:ext cx="4235700" cy="1046700"/>
          </a:xfrm>
          <a:prstGeom prst="rect">
            <a:avLst/>
          </a:prstGeom>
          <a:noFill/>
          <a:ln>
            <a:noFill/>
          </a:ln>
          <a:effectLst>
            <a:outerShdw rotWithShape="0" algn="bl" dir="1920000" dist="57150">
              <a:srgbClr val="000000">
                <a:alpha val="22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ru" sz="5600">
                <a:solidFill>
                  <a:schemeClr val="lt1"/>
                </a:solidFill>
                <a:latin typeface="Dancing Script"/>
                <a:ea typeface="Dancing Script"/>
                <a:cs typeface="Dancing Script"/>
                <a:sym typeface="Dancing Script"/>
              </a:rPr>
              <a:t>Christmas</a:t>
            </a:r>
            <a:endParaRPr b="1" sz="5600">
              <a:solidFill>
                <a:schemeClr val="lt1"/>
              </a:solidFill>
              <a:latin typeface="Dancing Script"/>
              <a:ea typeface="Dancing Script"/>
              <a:cs typeface="Dancing Script"/>
              <a:sym typeface="Dancing Script"/>
            </a:endParaRPr>
          </a:p>
        </p:txBody>
      </p:sp>
      <p:sp>
        <p:nvSpPr>
          <p:cNvPr id="86" name="Google Shape;86;p13"/>
          <p:cNvSpPr txBox="1"/>
          <p:nvPr/>
        </p:nvSpPr>
        <p:spPr>
          <a:xfrm>
            <a:off x="688188" y="1232357"/>
            <a:ext cx="6264600" cy="1108200"/>
          </a:xfrm>
          <a:prstGeom prst="rect">
            <a:avLst/>
          </a:prstGeom>
          <a:noFill/>
          <a:ln>
            <a:noFill/>
          </a:ln>
          <a:effectLst>
            <a:outerShdw rotWithShape="0" algn="bl" dir="1920000" dist="57150">
              <a:srgbClr val="000000">
                <a:alpha val="22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ru" sz="6000">
                <a:solidFill>
                  <a:srgbClr val="FEE8BA"/>
                </a:solidFill>
                <a:latin typeface="Spartan"/>
                <a:ea typeface="Spartan"/>
                <a:cs typeface="Spartan"/>
                <a:sym typeface="Spartan"/>
              </a:rPr>
              <a:t>NEWSLETTER </a:t>
            </a:r>
            <a:endParaRPr sz="6000">
              <a:solidFill>
                <a:srgbClr val="FEE8BA"/>
              </a:solidFill>
              <a:latin typeface="Spartan"/>
              <a:ea typeface="Spartan"/>
              <a:cs typeface="Spartan"/>
              <a:sym typeface="Spartan"/>
            </a:endParaRPr>
          </a:p>
        </p:txBody>
      </p:sp>
      <p:pic>
        <p:nvPicPr>
          <p:cNvPr id="87" name="Google Shape;87;p13"/>
          <p:cNvPicPr preferRelativeResize="0"/>
          <p:nvPr/>
        </p:nvPicPr>
        <p:blipFill>
          <a:blip r:embed="rId13">
            <a:alphaModFix/>
          </a:blip>
          <a:stretch>
            <a:fillRect/>
          </a:stretch>
        </p:blipFill>
        <p:spPr>
          <a:xfrm>
            <a:off x="0" y="2844415"/>
            <a:ext cx="7559998" cy="358994"/>
          </a:xfrm>
          <a:prstGeom prst="rect">
            <a:avLst/>
          </a:prstGeom>
          <a:noFill/>
          <a:ln>
            <a:noFill/>
          </a:ln>
        </p:spPr>
      </p:pic>
      <p:sp>
        <p:nvSpPr>
          <p:cNvPr id="88" name="Google Shape;88;p13"/>
          <p:cNvSpPr txBox="1"/>
          <p:nvPr/>
        </p:nvSpPr>
        <p:spPr>
          <a:xfrm>
            <a:off x="1702638" y="2132646"/>
            <a:ext cx="423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a:solidFill>
                  <a:schemeClr val="lt1"/>
                </a:solidFill>
                <a:latin typeface="Roboto"/>
                <a:ea typeface="Roboto"/>
                <a:cs typeface="Roboto"/>
                <a:sym typeface="Roboto"/>
              </a:rPr>
              <a:t>December 2025 Issue №1 | Example.com</a:t>
            </a:r>
            <a:endParaRPr>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4"/>
          <p:cNvPicPr preferRelativeResize="0"/>
          <p:nvPr/>
        </p:nvPicPr>
        <p:blipFill>
          <a:blip r:embed="rId3">
            <a:alphaModFix/>
          </a:blip>
          <a:stretch>
            <a:fillRect/>
          </a:stretch>
        </p:blipFill>
        <p:spPr>
          <a:xfrm>
            <a:off x="211" y="1"/>
            <a:ext cx="7559577" cy="10691999"/>
          </a:xfrm>
          <a:prstGeom prst="rect">
            <a:avLst/>
          </a:prstGeom>
          <a:noFill/>
          <a:ln>
            <a:noFill/>
          </a:ln>
        </p:spPr>
      </p:pic>
      <p:sp>
        <p:nvSpPr>
          <p:cNvPr id="94" name="Google Shape;94;p14"/>
          <p:cNvSpPr/>
          <p:nvPr/>
        </p:nvSpPr>
        <p:spPr>
          <a:xfrm>
            <a:off x="360000" y="1325"/>
            <a:ext cx="4522800" cy="10689300"/>
          </a:xfrm>
          <a:prstGeom prst="rect">
            <a:avLst/>
          </a:prstGeom>
          <a:solidFill>
            <a:srgbClr val="FD93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5" name="Google Shape;95;p14"/>
          <p:cNvPicPr preferRelativeResize="0"/>
          <p:nvPr/>
        </p:nvPicPr>
        <p:blipFill>
          <a:blip r:embed="rId4">
            <a:alphaModFix/>
          </a:blip>
          <a:stretch>
            <a:fillRect/>
          </a:stretch>
        </p:blipFill>
        <p:spPr>
          <a:xfrm>
            <a:off x="1028293" y="3632315"/>
            <a:ext cx="1719025" cy="1946479"/>
          </a:xfrm>
          <a:prstGeom prst="rect">
            <a:avLst/>
          </a:prstGeom>
          <a:noFill/>
          <a:ln>
            <a:noFill/>
          </a:ln>
        </p:spPr>
      </p:pic>
      <p:pic>
        <p:nvPicPr>
          <p:cNvPr id="96" name="Google Shape;96;p14"/>
          <p:cNvPicPr preferRelativeResize="0"/>
          <p:nvPr/>
        </p:nvPicPr>
        <p:blipFill>
          <a:blip r:embed="rId5">
            <a:alphaModFix/>
          </a:blip>
          <a:stretch>
            <a:fillRect/>
          </a:stretch>
        </p:blipFill>
        <p:spPr>
          <a:xfrm>
            <a:off x="2492025" y="173650"/>
            <a:ext cx="1934775" cy="2194925"/>
          </a:xfrm>
          <a:prstGeom prst="rect">
            <a:avLst/>
          </a:prstGeom>
          <a:noFill/>
          <a:ln>
            <a:noFill/>
          </a:ln>
        </p:spPr>
      </p:pic>
      <p:pic>
        <p:nvPicPr>
          <p:cNvPr id="97" name="Google Shape;97;p14"/>
          <p:cNvPicPr preferRelativeResize="0"/>
          <p:nvPr/>
        </p:nvPicPr>
        <p:blipFill rotWithShape="1">
          <a:blip r:embed="rId6">
            <a:alphaModFix/>
          </a:blip>
          <a:srcRect b="0" l="0" r="0" t="11730"/>
          <a:stretch/>
        </p:blipFill>
        <p:spPr>
          <a:xfrm>
            <a:off x="0" y="5882800"/>
            <a:ext cx="7560000" cy="4448496"/>
          </a:xfrm>
          <a:prstGeom prst="rect">
            <a:avLst/>
          </a:prstGeom>
          <a:noFill/>
          <a:ln>
            <a:noFill/>
          </a:ln>
        </p:spPr>
      </p:pic>
      <p:sp>
        <p:nvSpPr>
          <p:cNvPr id="98" name="Google Shape;98;p14"/>
          <p:cNvSpPr txBox="1"/>
          <p:nvPr/>
        </p:nvSpPr>
        <p:spPr>
          <a:xfrm>
            <a:off x="543600" y="539500"/>
            <a:ext cx="4177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600">
                <a:solidFill>
                  <a:srgbClr val="3C3C3B"/>
                </a:solidFill>
                <a:latin typeface="Spartan"/>
                <a:ea typeface="Spartan"/>
                <a:cs typeface="Spartan"/>
                <a:sym typeface="Spartan"/>
              </a:rPr>
              <a:t>Our family wishes you</a:t>
            </a:r>
            <a:endParaRPr sz="2600">
              <a:solidFill>
                <a:srgbClr val="3C3C3B"/>
              </a:solidFill>
              <a:latin typeface="Spartan"/>
              <a:ea typeface="Spartan"/>
              <a:cs typeface="Spartan"/>
              <a:sym typeface="Spartan"/>
            </a:endParaRPr>
          </a:p>
        </p:txBody>
      </p:sp>
      <p:cxnSp>
        <p:nvCxnSpPr>
          <p:cNvPr id="99" name="Google Shape;99;p14"/>
          <p:cNvCxnSpPr/>
          <p:nvPr/>
        </p:nvCxnSpPr>
        <p:spPr>
          <a:xfrm>
            <a:off x="648525" y="1159189"/>
            <a:ext cx="794100" cy="0"/>
          </a:xfrm>
          <a:prstGeom prst="straightConnector1">
            <a:avLst/>
          </a:prstGeom>
          <a:noFill/>
          <a:ln cap="flat" cmpd="sng" w="28575">
            <a:solidFill>
              <a:srgbClr val="3C3C3B"/>
            </a:solidFill>
            <a:prstDash val="solid"/>
            <a:round/>
            <a:headEnd len="med" w="med" type="none"/>
            <a:tailEnd len="med" w="med" type="none"/>
          </a:ln>
        </p:spPr>
      </p:cxnSp>
      <p:sp>
        <p:nvSpPr>
          <p:cNvPr id="100" name="Google Shape;100;p14"/>
          <p:cNvSpPr txBox="1"/>
          <p:nvPr/>
        </p:nvSpPr>
        <p:spPr>
          <a:xfrm>
            <a:off x="543600" y="1223364"/>
            <a:ext cx="4003200" cy="17763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ru" sz="1100">
                <a:solidFill>
                  <a:srgbClr val="3C3C3B"/>
                </a:solidFill>
                <a:latin typeface="Spartan"/>
                <a:ea typeface="Spartan"/>
                <a:cs typeface="Spartan"/>
                <a:sym typeface="Spartan"/>
              </a:rPr>
              <a:t>In tellus metus, tincidunt sed turpis vel, sagittis mattis nunc. Aenean blandit massa lacus, sollicitudin faucibus nisl aliquet eget. Integer eget porttitor purus. Duis rhoncus est viverra, blandit risus ac, elementum arcu. Nulla vehicula, tellus eu convallis maximus, justo ligula condimentum sem, sit amet condimentum ipsum massa sed tellus.</a:t>
            </a:r>
            <a:endParaRPr sz="1100">
              <a:solidFill>
                <a:srgbClr val="3C3C3B"/>
              </a:solidFill>
              <a:latin typeface="Spartan"/>
              <a:ea typeface="Spartan"/>
              <a:cs typeface="Spartan"/>
              <a:sym typeface="Spartan"/>
            </a:endParaRPr>
          </a:p>
        </p:txBody>
      </p:sp>
      <p:sp>
        <p:nvSpPr>
          <p:cNvPr id="101" name="Google Shape;101;p14"/>
          <p:cNvSpPr txBox="1"/>
          <p:nvPr/>
        </p:nvSpPr>
        <p:spPr>
          <a:xfrm>
            <a:off x="543600" y="3022189"/>
            <a:ext cx="4003200" cy="17763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ru" sz="1100">
                <a:solidFill>
                  <a:srgbClr val="3C3C3B"/>
                </a:solidFill>
                <a:latin typeface="Spartan"/>
                <a:ea typeface="Spartan"/>
                <a:cs typeface="Spartan"/>
                <a:sym typeface="Spartan"/>
              </a:rPr>
              <a:t>Ut varius, diam a porttitor lobortis, felis urna pretium odio, ac viverra neque nunc id purus. Sed eget consectetur ligula. Cras eu eros elementum, fringilla lorem molestie, malesuada orci. Sed et arcu nec nulla faucibus tristique. Phasellus nibh diam, vulputate non viverra eget, rhoncus vel sem. Nulla facilisi. Suspendisse sagittis ullamcorper.</a:t>
            </a:r>
            <a:endParaRPr sz="1100">
              <a:solidFill>
                <a:srgbClr val="3C3C3B"/>
              </a:solidFill>
              <a:latin typeface="Spartan"/>
              <a:ea typeface="Spartan"/>
              <a:cs typeface="Spartan"/>
              <a:sym typeface="Spartan"/>
            </a:endParaRPr>
          </a:p>
        </p:txBody>
      </p:sp>
      <p:sp>
        <p:nvSpPr>
          <p:cNvPr id="102" name="Google Shape;102;p14"/>
          <p:cNvSpPr/>
          <p:nvPr/>
        </p:nvSpPr>
        <p:spPr>
          <a:xfrm>
            <a:off x="551525" y="408125"/>
            <a:ext cx="77100" cy="77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2011173" y="143400"/>
            <a:ext cx="150900" cy="150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p:nvPr/>
        </p:nvSpPr>
        <p:spPr>
          <a:xfrm>
            <a:off x="4474500" y="110300"/>
            <a:ext cx="202200" cy="202200"/>
          </a:xfrm>
          <a:prstGeom prst="ellipse">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p:nvPr/>
        </p:nvSpPr>
        <p:spPr>
          <a:xfrm>
            <a:off x="687550" y="5294525"/>
            <a:ext cx="203400" cy="20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3143625" y="5430575"/>
            <a:ext cx="91800" cy="91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p:nvPr/>
        </p:nvSpPr>
        <p:spPr>
          <a:xfrm rot="-2008036">
            <a:off x="4272384" y="4765095"/>
            <a:ext cx="256773" cy="244208"/>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txBox="1"/>
          <p:nvPr/>
        </p:nvSpPr>
        <p:spPr>
          <a:xfrm>
            <a:off x="4911503" y="1337682"/>
            <a:ext cx="2390700" cy="3109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ru" sz="2800">
                <a:solidFill>
                  <a:srgbClr val="3C3C3B"/>
                </a:solidFill>
                <a:latin typeface="Boogaloo"/>
                <a:ea typeface="Boogaloo"/>
                <a:cs typeface="Boogaloo"/>
                <a:sym typeface="Boogaloo"/>
              </a:rPr>
              <a:t>“</a:t>
            </a:r>
            <a:r>
              <a:rPr lang="ru" sz="1600">
                <a:solidFill>
                  <a:srgbClr val="3C3C3B"/>
                </a:solidFill>
                <a:latin typeface="Boogaloo"/>
                <a:ea typeface="Boogaloo"/>
                <a:cs typeface="Boogaloo"/>
                <a:sym typeface="Boogaloo"/>
              </a:rPr>
              <a:t>Vivamus quis nibh sed quam sollicitudin faucibus. Curabitur at quam aliquet, convallis dui ac, iaculis nibh. Phasellus ullamcorper leo in tellus mattis eleifend. Donec vel facilisis erat, ut faucibus risus.</a:t>
            </a:r>
            <a:r>
              <a:rPr lang="ru" sz="2800">
                <a:solidFill>
                  <a:srgbClr val="3C3C3B"/>
                </a:solidFill>
                <a:latin typeface="Boogaloo"/>
                <a:ea typeface="Boogaloo"/>
                <a:cs typeface="Boogaloo"/>
                <a:sym typeface="Boogaloo"/>
              </a:rPr>
              <a:t>”</a:t>
            </a:r>
            <a:endParaRPr sz="2800">
              <a:solidFill>
                <a:srgbClr val="3C3C3B"/>
              </a:solidFill>
              <a:latin typeface="Boogaloo"/>
              <a:ea typeface="Boogaloo"/>
              <a:cs typeface="Boogaloo"/>
              <a:sym typeface="Boogalo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