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Vollkorn"/>
      <p:regular r:id="rId8"/>
      <p:bold r:id="rId9"/>
      <p:italic r:id="rId10"/>
      <p:boldItalic r:id="rId11"/>
    </p:embeddedFont>
    <p:embeddedFont>
      <p:font typeface="Berkshire Swash"/>
      <p:regular r:id="rId12"/>
    </p:embeddedFont>
    <p:embeddedFont>
      <p:font typeface="Macondo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7">
          <p15:clr>
            <a:srgbClr val="747775"/>
          </p15:clr>
        </p15:guide>
        <p15:guide id="2" pos="170">
          <p15:clr>
            <a:srgbClr val="747775"/>
          </p15:clr>
        </p15:guide>
        <p15:guide id="3" pos="4592">
          <p15:clr>
            <a:srgbClr val="747775"/>
          </p15:clr>
        </p15:guide>
        <p15:guide id="4" orient="horz" pos="650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 orient="horz"/>
        <p:guide pos="170"/>
        <p:guide pos="4592"/>
        <p:guide pos="650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Vollkorn-boldItalic.fntdata"/><Relationship Id="rId10" Type="http://schemas.openxmlformats.org/officeDocument/2006/relationships/font" Target="fonts/Vollkorn-italic.fntdata"/><Relationship Id="rId13" Type="http://schemas.openxmlformats.org/officeDocument/2006/relationships/font" Target="fonts/Macondo-regular.fntdata"/><Relationship Id="rId12" Type="http://schemas.openxmlformats.org/officeDocument/2006/relationships/font" Target="fonts/BerkshireSwash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Vollkor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Vollkor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4fe599c0c1_0_15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4fe599c0c1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0.png"/><Relationship Id="rId10" Type="http://schemas.openxmlformats.org/officeDocument/2006/relationships/image" Target="../media/image13.png"/><Relationship Id="rId13" Type="http://schemas.openxmlformats.org/officeDocument/2006/relationships/image" Target="../media/image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6.png"/><Relationship Id="rId15" Type="http://schemas.openxmlformats.org/officeDocument/2006/relationships/image" Target="../media/image17.png"/><Relationship Id="rId14" Type="http://schemas.openxmlformats.org/officeDocument/2006/relationships/image" Target="../media/image7.png"/><Relationship Id="rId16" Type="http://schemas.openxmlformats.org/officeDocument/2006/relationships/image" Target="../media/image16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3.png"/><Relationship Id="rId8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png"/><Relationship Id="rId4" Type="http://schemas.openxmlformats.org/officeDocument/2006/relationships/image" Target="../media/image6.png"/><Relationship Id="rId5" Type="http://schemas.openxmlformats.org/officeDocument/2006/relationships/image" Target="../media/image3.png"/><Relationship Id="rId6" Type="http://schemas.openxmlformats.org/officeDocument/2006/relationships/image" Target="../media/image14.png"/><Relationship Id="rId7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gradFill>
            <a:gsLst>
              <a:gs pos="0">
                <a:srgbClr val="DB0000"/>
              </a:gs>
              <a:gs pos="100000">
                <a:srgbClr val="470E03"/>
              </a:gs>
            </a:gsLst>
            <a:path path="circle">
              <a:fillToRect b="100%" r="100%"/>
            </a:path>
            <a:tileRect l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1"/>
            <a:ext cx="7560002" cy="10691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-15744" y="730050"/>
            <a:ext cx="6425020" cy="9250698"/>
            <a:chOff x="-15744" y="730050"/>
            <a:chExt cx="6425020" cy="9250698"/>
          </a:xfrm>
        </p:grpSpPr>
        <p:pic>
          <p:nvPicPr>
            <p:cNvPr id="57" name="Google Shape;5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-15744" y="1685625"/>
              <a:ext cx="6351274" cy="76428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 rotWithShape="1">
            <a:blip r:embed="rId5">
              <a:alphaModFix/>
            </a:blip>
            <a:srcRect b="320" l="18108" r="-793" t="-320"/>
            <a:stretch/>
          </p:blipFill>
          <p:spPr>
            <a:xfrm>
              <a:off x="0" y="730050"/>
              <a:ext cx="6409276" cy="92506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 rotWithShape="1">
            <a:blip r:embed="rId6">
              <a:alphaModFix/>
            </a:blip>
            <a:srcRect b="38351" l="5652" r="6712" t="0"/>
            <a:stretch/>
          </p:blipFill>
          <p:spPr>
            <a:xfrm>
              <a:off x="11425" y="1107975"/>
              <a:ext cx="5838350" cy="471167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33320" y="1440002"/>
            <a:ext cx="1121225" cy="1172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871821" y="2108450"/>
            <a:ext cx="514550" cy="51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664223" y="2027824"/>
            <a:ext cx="943675" cy="104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581826" y="7710300"/>
            <a:ext cx="762000" cy="850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17374" y="7780914"/>
            <a:ext cx="990700" cy="946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65020" y="5895850"/>
            <a:ext cx="636950" cy="7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 rot="2472035">
            <a:off x="4243820" y="6329900"/>
            <a:ext cx="636950" cy="7050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" name="Google Shape;67;p13"/>
          <p:cNvGrpSpPr/>
          <p:nvPr/>
        </p:nvGrpSpPr>
        <p:grpSpPr>
          <a:xfrm>
            <a:off x="3056100" y="329219"/>
            <a:ext cx="4503900" cy="3634455"/>
            <a:chOff x="3056100" y="329219"/>
            <a:chExt cx="4503900" cy="3634455"/>
          </a:xfrm>
        </p:grpSpPr>
        <p:pic>
          <p:nvPicPr>
            <p:cNvPr id="68" name="Google Shape;68;p13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3056100" y="329219"/>
              <a:ext cx="723898" cy="12668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Google Shape;69;p13"/>
            <p:cNvPicPr preferRelativeResize="0"/>
            <p:nvPr/>
          </p:nvPicPr>
          <p:blipFill rotWithShape="1">
            <a:blip r:embed="rId13">
              <a:alphaModFix/>
            </a:blip>
            <a:srcRect b="0" l="0" r="21685" t="0"/>
            <a:stretch/>
          </p:blipFill>
          <p:spPr>
            <a:xfrm>
              <a:off x="6993100" y="2696850"/>
              <a:ext cx="566900" cy="126682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0" name="Google Shape;70;p13"/>
          <p:cNvGrpSpPr/>
          <p:nvPr/>
        </p:nvGrpSpPr>
        <p:grpSpPr>
          <a:xfrm>
            <a:off x="60298" y="-1"/>
            <a:ext cx="5294248" cy="1047400"/>
            <a:chOff x="60298" y="-1"/>
            <a:chExt cx="5294248" cy="1047400"/>
          </a:xfrm>
        </p:grpSpPr>
        <p:pic>
          <p:nvPicPr>
            <p:cNvPr id="71" name="Google Shape;71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839996" y="516775"/>
              <a:ext cx="514550" cy="51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72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3911596" y="118875"/>
              <a:ext cx="514550" cy="51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3" name="Google Shape;73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1668973" y="-1"/>
              <a:ext cx="943675" cy="1047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4" name="Google Shape;74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0298" y="190675"/>
              <a:ext cx="636950" cy="66605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5" name="Google Shape;75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217596" y="5602100"/>
            <a:ext cx="514550" cy="514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528050" y="7128050"/>
            <a:ext cx="438799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65025" y="5346000"/>
            <a:ext cx="438799" cy="4191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8" name="Google Shape;78;p13"/>
          <p:cNvGrpSpPr/>
          <p:nvPr/>
        </p:nvGrpSpPr>
        <p:grpSpPr>
          <a:xfrm>
            <a:off x="60296" y="2126112"/>
            <a:ext cx="2965599" cy="2449988"/>
            <a:chOff x="60296" y="2126112"/>
            <a:chExt cx="2965599" cy="2449988"/>
          </a:xfrm>
        </p:grpSpPr>
        <p:pic>
          <p:nvPicPr>
            <p:cNvPr id="79" name="Google Shape;79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60296" y="4061550"/>
              <a:ext cx="514550" cy="514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0" name="Google Shape;80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0303" y="2126112"/>
              <a:ext cx="636950" cy="6660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Google Shape;81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1904670" y="2242427"/>
              <a:ext cx="1121225" cy="117244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2" name="Google Shape;82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71120" y="3193425"/>
            <a:ext cx="636950" cy="7050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3" name="Google Shape;83;p13"/>
          <p:cNvGrpSpPr/>
          <p:nvPr/>
        </p:nvGrpSpPr>
        <p:grpSpPr>
          <a:xfrm>
            <a:off x="3855727" y="4549187"/>
            <a:ext cx="3704271" cy="6526163"/>
            <a:chOff x="3855727" y="4549187"/>
            <a:chExt cx="3704271" cy="6526163"/>
          </a:xfrm>
        </p:grpSpPr>
        <p:pic>
          <p:nvPicPr>
            <p:cNvPr id="84" name="Google Shape;84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632673" y="4549187"/>
              <a:ext cx="762000" cy="7968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Google Shape;85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6556202" y="5712881"/>
              <a:ext cx="800100" cy="8880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" name="Google Shape;86;p13"/>
            <p:cNvPicPr preferRelativeResize="0"/>
            <p:nvPr/>
          </p:nvPicPr>
          <p:blipFill rotWithShape="1">
            <a:blip r:embed="rId9">
              <a:alphaModFix/>
            </a:blip>
            <a:srcRect b="0" l="0" r="33319" t="0"/>
            <a:stretch/>
          </p:blipFill>
          <p:spPr>
            <a:xfrm>
              <a:off x="6074274" y="8034100"/>
              <a:ext cx="1485725" cy="2473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7" name="Google Shape;87;p13"/>
            <p:cNvPicPr preferRelativeResize="0"/>
            <p:nvPr/>
          </p:nvPicPr>
          <p:blipFill rotWithShape="1">
            <a:blip r:embed="rId7">
              <a:alphaModFix/>
            </a:blip>
            <a:srcRect b="-24285" l="0" r="0" t="0"/>
            <a:stretch/>
          </p:blipFill>
          <p:spPr>
            <a:xfrm>
              <a:off x="3855727" y="9113169"/>
              <a:ext cx="1876425" cy="196218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8" name="Google Shape;88;p13"/>
          <p:cNvGrpSpPr/>
          <p:nvPr/>
        </p:nvGrpSpPr>
        <p:grpSpPr>
          <a:xfrm>
            <a:off x="5243850" y="3341100"/>
            <a:ext cx="1266900" cy="1511075"/>
            <a:chOff x="5184775" y="3193425"/>
            <a:chExt cx="1266900" cy="1511075"/>
          </a:xfrm>
        </p:grpSpPr>
        <p:sp>
          <p:nvSpPr>
            <p:cNvPr id="89" name="Google Shape;89;p13"/>
            <p:cNvSpPr/>
            <p:nvPr/>
          </p:nvSpPr>
          <p:spPr>
            <a:xfrm>
              <a:off x="5668225" y="3193425"/>
              <a:ext cx="300000" cy="300000"/>
            </a:xfrm>
            <a:prstGeom prst="round2SameRect">
              <a:avLst>
                <a:gd fmla="val 16667" name="adj1"/>
                <a:gd fmla="val 0" name="adj2"/>
              </a:avLst>
            </a:prstGeom>
            <a:gradFill>
              <a:gsLst>
                <a:gs pos="0">
                  <a:srgbClr val="FACB7A"/>
                </a:gs>
                <a:gs pos="100000">
                  <a:srgbClr val="CFA054"/>
                </a:gs>
              </a:gsLst>
              <a:lin ang="18900044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5184775" y="3437600"/>
              <a:ext cx="1266900" cy="1266900"/>
            </a:xfrm>
            <a:prstGeom prst="ellipse">
              <a:avLst/>
            </a:prstGeom>
            <a:gradFill>
              <a:gsLst>
                <a:gs pos="0">
                  <a:srgbClr val="FACB7A"/>
                </a:gs>
                <a:gs pos="100000">
                  <a:srgbClr val="CFA054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/>
            </a:p>
          </p:txBody>
        </p:sp>
        <p:sp>
          <p:nvSpPr>
            <p:cNvPr id="91" name="Google Shape;91;p13"/>
            <p:cNvSpPr/>
            <p:nvPr/>
          </p:nvSpPr>
          <p:spPr>
            <a:xfrm rot="2700000">
              <a:off x="5406673" y="3583434"/>
              <a:ext cx="102248" cy="280014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2" name="Google Shape;92;p13"/>
          <p:cNvGrpSpPr/>
          <p:nvPr/>
        </p:nvGrpSpPr>
        <p:grpSpPr>
          <a:xfrm>
            <a:off x="697250" y="3351275"/>
            <a:ext cx="5063728" cy="4270575"/>
            <a:chOff x="697250" y="3351275"/>
            <a:chExt cx="5063728" cy="4270575"/>
          </a:xfrm>
        </p:grpSpPr>
        <p:sp>
          <p:nvSpPr>
            <p:cNvPr id="93" name="Google Shape;93;p13"/>
            <p:cNvSpPr/>
            <p:nvPr/>
          </p:nvSpPr>
          <p:spPr>
            <a:xfrm>
              <a:off x="2266175" y="3758325"/>
              <a:ext cx="30600" cy="30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3208275" y="3351275"/>
              <a:ext cx="89100" cy="89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697250" y="4671975"/>
              <a:ext cx="89100" cy="89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2902900" y="6419975"/>
              <a:ext cx="56700" cy="567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1108075" y="7157475"/>
              <a:ext cx="74700" cy="747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3620500" y="7547150"/>
              <a:ext cx="74700" cy="747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3691728" y="6461775"/>
              <a:ext cx="56700" cy="567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4977428" y="6896800"/>
              <a:ext cx="56700" cy="567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5704278" y="5159775"/>
              <a:ext cx="56700" cy="567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4448150" y="3739300"/>
              <a:ext cx="57300" cy="57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180346" y="3757277"/>
            <a:ext cx="4396275" cy="3564463"/>
            <a:chOff x="-7466275" y="3799988"/>
            <a:chExt cx="4396275" cy="3564463"/>
          </a:xfrm>
        </p:grpSpPr>
        <p:sp>
          <p:nvSpPr>
            <p:cNvPr id="104" name="Google Shape;104;p13"/>
            <p:cNvSpPr/>
            <p:nvPr/>
          </p:nvSpPr>
          <p:spPr>
            <a:xfrm>
              <a:off x="-5978950" y="6185500"/>
              <a:ext cx="53700" cy="53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-3569000" y="6082200"/>
              <a:ext cx="53700" cy="53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-3867375" y="5875650"/>
              <a:ext cx="53700" cy="53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-7466275" y="6771275"/>
              <a:ext cx="53700" cy="53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-7114825" y="7310750"/>
              <a:ext cx="53700" cy="53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-7308375" y="5310400"/>
              <a:ext cx="53700" cy="53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-6299150" y="3799988"/>
              <a:ext cx="53700" cy="53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-3123700" y="4897700"/>
              <a:ext cx="53700" cy="53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2" name="Google Shape;112;p13"/>
          <p:cNvGrpSpPr/>
          <p:nvPr/>
        </p:nvGrpSpPr>
        <p:grpSpPr>
          <a:xfrm>
            <a:off x="145350" y="470500"/>
            <a:ext cx="4087975" cy="1803600"/>
            <a:chOff x="145350" y="470500"/>
            <a:chExt cx="4087975" cy="1803600"/>
          </a:xfrm>
        </p:grpSpPr>
        <p:sp>
          <p:nvSpPr>
            <p:cNvPr id="113" name="Google Shape;113;p13"/>
            <p:cNvSpPr/>
            <p:nvPr/>
          </p:nvSpPr>
          <p:spPr>
            <a:xfrm>
              <a:off x="145350" y="1304425"/>
              <a:ext cx="119700" cy="119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1369450" y="849225"/>
              <a:ext cx="122400" cy="1224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1086375" y="470500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910600" y="1009850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1805525" y="1239400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1873700" y="768900"/>
              <a:ext cx="122400" cy="1224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2478775" y="1104275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2570575" y="1504250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2117700" y="1698450"/>
              <a:ext cx="122400" cy="1224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3025900" y="1596050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3855725" y="1768150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4141525" y="1476575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3251475" y="2182300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3450400" y="1859950"/>
              <a:ext cx="91800" cy="918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55925" y="9076000"/>
            <a:ext cx="3676225" cy="1457575"/>
            <a:chOff x="55925" y="9076000"/>
            <a:chExt cx="3676225" cy="1457575"/>
          </a:xfrm>
        </p:grpSpPr>
        <p:sp>
          <p:nvSpPr>
            <p:cNvPr id="128" name="Google Shape;128;p13"/>
            <p:cNvSpPr/>
            <p:nvPr/>
          </p:nvSpPr>
          <p:spPr>
            <a:xfrm>
              <a:off x="3116925" y="10472075"/>
              <a:ext cx="61500" cy="615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1568825" y="10437175"/>
              <a:ext cx="96300" cy="963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1904675" y="9645275"/>
              <a:ext cx="78300" cy="783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952175" y="10006275"/>
              <a:ext cx="68700" cy="68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113568" y="10370975"/>
              <a:ext cx="96300" cy="963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51273" y="9699325"/>
              <a:ext cx="61500" cy="615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475876" y="9532950"/>
              <a:ext cx="132600" cy="1326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762924" y="9335550"/>
              <a:ext cx="56700" cy="567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1376875" y="9431850"/>
              <a:ext cx="61500" cy="615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726650" y="9876425"/>
              <a:ext cx="132600" cy="1326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1806900" y="9076000"/>
              <a:ext cx="78300" cy="783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2154025" y="10397575"/>
              <a:ext cx="96300" cy="963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2746575" y="10109825"/>
              <a:ext cx="61500" cy="615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3599550" y="10104725"/>
              <a:ext cx="132600" cy="1326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55925" y="9524975"/>
              <a:ext cx="61500" cy="615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3" name="Google Shape;143;p13"/>
          <p:cNvSpPr/>
          <p:nvPr/>
        </p:nvSpPr>
        <p:spPr>
          <a:xfrm>
            <a:off x="3806275" y="10257125"/>
            <a:ext cx="78300" cy="78300"/>
          </a:xfrm>
          <a:prstGeom prst="ellipse">
            <a:avLst/>
          </a:prstGeom>
          <a:solidFill>
            <a:srgbClr val="DAB4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4" name="Google Shape;144;p13"/>
          <p:cNvGrpSpPr/>
          <p:nvPr/>
        </p:nvGrpSpPr>
        <p:grpSpPr>
          <a:xfrm>
            <a:off x="6074275" y="6740913"/>
            <a:ext cx="723725" cy="3648688"/>
            <a:chOff x="6074275" y="6740913"/>
            <a:chExt cx="723725" cy="3648688"/>
          </a:xfrm>
        </p:grpSpPr>
        <p:sp>
          <p:nvSpPr>
            <p:cNvPr id="145" name="Google Shape;145;p13"/>
            <p:cNvSpPr/>
            <p:nvPr/>
          </p:nvSpPr>
          <p:spPr>
            <a:xfrm>
              <a:off x="6074275" y="10317000"/>
              <a:ext cx="72600" cy="726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6209600" y="10164725"/>
              <a:ext cx="72600" cy="726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6483600" y="6740913"/>
              <a:ext cx="72600" cy="726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6725400" y="6967800"/>
              <a:ext cx="72600" cy="72600"/>
            </a:xfrm>
            <a:prstGeom prst="ellipse">
              <a:avLst/>
            </a:prstGeom>
            <a:solidFill>
              <a:srgbClr val="DAB4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9" name="Google Shape;149;p13"/>
          <p:cNvGrpSpPr/>
          <p:nvPr/>
        </p:nvGrpSpPr>
        <p:grpSpPr>
          <a:xfrm>
            <a:off x="975275" y="1838551"/>
            <a:ext cx="411957" cy="1094224"/>
            <a:chOff x="975275" y="1838551"/>
            <a:chExt cx="411957" cy="1094224"/>
          </a:xfrm>
        </p:grpSpPr>
        <p:sp>
          <p:nvSpPr>
            <p:cNvPr id="150" name="Google Shape;150;p13"/>
            <p:cNvSpPr/>
            <p:nvPr/>
          </p:nvSpPr>
          <p:spPr>
            <a:xfrm>
              <a:off x="1107295" y="2406151"/>
              <a:ext cx="147900" cy="147900"/>
            </a:xfrm>
            <a:prstGeom prst="ellipse">
              <a:avLst/>
            </a:prstGeom>
            <a:noFill/>
            <a:ln cap="flat" cmpd="sng" w="19050">
              <a:solidFill>
                <a:srgbClr val="DAB45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51" name="Google Shape;151;p13"/>
            <p:cNvGrpSpPr/>
            <p:nvPr/>
          </p:nvGrpSpPr>
          <p:grpSpPr>
            <a:xfrm>
              <a:off x="975275" y="2520818"/>
              <a:ext cx="411957" cy="411957"/>
              <a:chOff x="5334025" y="3126005"/>
              <a:chExt cx="968400" cy="968400"/>
            </a:xfrm>
          </p:grpSpPr>
          <p:sp>
            <p:nvSpPr>
              <p:cNvPr id="152" name="Google Shape;152;p13"/>
              <p:cNvSpPr/>
              <p:nvPr/>
            </p:nvSpPr>
            <p:spPr>
              <a:xfrm>
                <a:off x="5334025" y="3126005"/>
                <a:ext cx="968400" cy="968400"/>
              </a:xfrm>
              <a:prstGeom prst="ellipse">
                <a:avLst/>
              </a:prstGeom>
              <a:gradFill>
                <a:gsLst>
                  <a:gs pos="0">
                    <a:srgbClr val="FACB7A"/>
                  </a:gs>
                  <a:gs pos="100000">
                    <a:srgbClr val="CFA054"/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/>
              </a:p>
            </p:txBody>
          </p:sp>
          <p:sp>
            <p:nvSpPr>
              <p:cNvPr id="153" name="Google Shape;153;p13"/>
              <p:cNvSpPr/>
              <p:nvPr/>
            </p:nvSpPr>
            <p:spPr>
              <a:xfrm rot="2700000">
                <a:off x="5507895" y="3289589"/>
                <a:ext cx="103096" cy="282136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54" name="Google Shape;154;p13"/>
            <p:cNvCxnSpPr>
              <a:stCxn id="150" idx="0"/>
            </p:cNvCxnSpPr>
            <p:nvPr/>
          </p:nvCxnSpPr>
          <p:spPr>
            <a:xfrm rot="10800000">
              <a:off x="1181245" y="1838551"/>
              <a:ext cx="0" cy="567600"/>
            </a:xfrm>
            <a:prstGeom prst="straightConnector1">
              <a:avLst/>
            </a:prstGeom>
            <a:noFill/>
            <a:ln cap="flat" cmpd="sng" w="19050">
              <a:solidFill>
                <a:srgbClr val="D9A95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55" name="Google Shape;155;p13"/>
          <p:cNvGrpSpPr/>
          <p:nvPr/>
        </p:nvGrpSpPr>
        <p:grpSpPr>
          <a:xfrm>
            <a:off x="1966850" y="6306631"/>
            <a:ext cx="5593151" cy="3997090"/>
            <a:chOff x="1966850" y="6306631"/>
            <a:chExt cx="5593151" cy="3997090"/>
          </a:xfrm>
        </p:grpSpPr>
        <p:pic>
          <p:nvPicPr>
            <p:cNvPr id="156" name="Google Shape;156;p13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>
              <a:off x="1966850" y="7584179"/>
              <a:ext cx="1121228" cy="196215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Google Shape;157;p13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>
              <a:off x="2207750" y="7282025"/>
              <a:ext cx="1726676" cy="30216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Google Shape;158;p13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4198167" y="6923356"/>
              <a:ext cx="1876424" cy="32838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9" name="Google Shape;159;p13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 flipH="1">
              <a:off x="5078904" y="6306631"/>
              <a:ext cx="1876424" cy="328381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0" name="Google Shape;160;p13"/>
            <p:cNvPicPr preferRelativeResize="0"/>
            <p:nvPr/>
          </p:nvPicPr>
          <p:blipFill rotWithShape="1">
            <a:blip r:embed="rId14">
              <a:alphaModFix/>
            </a:blip>
            <a:srcRect b="0" l="34891" r="0" t="0"/>
            <a:stretch/>
          </p:blipFill>
          <p:spPr>
            <a:xfrm flipH="1">
              <a:off x="6338327" y="6953500"/>
              <a:ext cx="1221675" cy="32838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1" name="Google Shape;161;p13"/>
          <p:cNvSpPr txBox="1"/>
          <p:nvPr/>
        </p:nvSpPr>
        <p:spPr>
          <a:xfrm>
            <a:off x="5878448" y="283625"/>
            <a:ext cx="1586400" cy="11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700">
                <a:solidFill>
                  <a:srgbClr val="A31C23"/>
                </a:solidFill>
                <a:latin typeface="Macondo"/>
                <a:ea typeface="Macondo"/>
                <a:cs typeface="Macondo"/>
                <a:sym typeface="Macondo"/>
              </a:rPr>
              <a:t>YOUR</a:t>
            </a:r>
            <a:endParaRPr sz="3700">
              <a:solidFill>
                <a:srgbClr val="A31C23"/>
              </a:solidFill>
              <a:latin typeface="Macondo"/>
              <a:ea typeface="Macondo"/>
              <a:cs typeface="Macondo"/>
              <a:sym typeface="Macond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A31C23"/>
                </a:solidFill>
                <a:latin typeface="Macondo"/>
                <a:ea typeface="Macondo"/>
                <a:cs typeface="Macondo"/>
                <a:sym typeface="Macondo"/>
              </a:rPr>
              <a:t>LOGO</a:t>
            </a:r>
            <a:endParaRPr sz="3600">
              <a:solidFill>
                <a:srgbClr val="A31C23"/>
              </a:solidFill>
              <a:latin typeface="Macondo"/>
              <a:ea typeface="Macondo"/>
              <a:cs typeface="Macondo"/>
              <a:sym typeface="Macondo"/>
            </a:endParaRPr>
          </a:p>
        </p:txBody>
      </p:sp>
      <p:sp>
        <p:nvSpPr>
          <p:cNvPr id="162" name="Google Shape;162;p13"/>
          <p:cNvSpPr txBox="1"/>
          <p:nvPr/>
        </p:nvSpPr>
        <p:spPr>
          <a:xfrm>
            <a:off x="1172647" y="5829313"/>
            <a:ext cx="35433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100">
                <a:solidFill>
                  <a:srgbClr val="FACB7A"/>
                </a:solidFill>
                <a:latin typeface="Macondo"/>
                <a:ea typeface="Macondo"/>
                <a:cs typeface="Macondo"/>
                <a:sym typeface="Macondo"/>
              </a:rPr>
              <a:t>MENU</a:t>
            </a:r>
            <a:endParaRPr sz="3100">
              <a:solidFill>
                <a:srgbClr val="FACB7A"/>
              </a:solidFill>
              <a:latin typeface="Macondo"/>
              <a:ea typeface="Macondo"/>
              <a:cs typeface="Macondo"/>
              <a:sym typeface="Macondo"/>
            </a:endParaRPr>
          </a:p>
        </p:txBody>
      </p:sp>
      <p:grpSp>
        <p:nvGrpSpPr>
          <p:cNvPr id="163" name="Google Shape;163;p13"/>
          <p:cNvGrpSpPr/>
          <p:nvPr/>
        </p:nvGrpSpPr>
        <p:grpSpPr>
          <a:xfrm>
            <a:off x="1777100" y="6549038"/>
            <a:ext cx="2268575" cy="336600"/>
            <a:chOff x="1777100" y="6706450"/>
            <a:chExt cx="2268575" cy="336600"/>
          </a:xfrm>
        </p:grpSpPr>
        <p:grpSp>
          <p:nvGrpSpPr>
            <p:cNvPr id="164" name="Google Shape;164;p13"/>
            <p:cNvGrpSpPr/>
            <p:nvPr/>
          </p:nvGrpSpPr>
          <p:grpSpPr>
            <a:xfrm>
              <a:off x="1777100" y="6706450"/>
              <a:ext cx="2268575" cy="336600"/>
              <a:chOff x="1777100" y="6704525"/>
              <a:chExt cx="2268575" cy="336600"/>
            </a:xfrm>
          </p:grpSpPr>
          <p:sp>
            <p:nvSpPr>
              <p:cNvPr id="165" name="Google Shape;165;p13"/>
              <p:cNvSpPr/>
              <p:nvPr/>
            </p:nvSpPr>
            <p:spPr>
              <a:xfrm>
                <a:off x="1777100" y="6704525"/>
                <a:ext cx="1266900" cy="336600"/>
              </a:xfrm>
              <a:prstGeom prst="chevron">
                <a:avLst>
                  <a:gd fmla="val 36408" name="adj"/>
                </a:avLst>
              </a:prstGeom>
              <a:solidFill>
                <a:srgbClr val="FACB7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FACB7A"/>
                  </a:solidFill>
                </a:endParaRPr>
              </a:p>
            </p:txBody>
          </p:sp>
          <p:sp>
            <p:nvSpPr>
              <p:cNvPr id="166" name="Google Shape;166;p13"/>
              <p:cNvSpPr/>
              <p:nvPr/>
            </p:nvSpPr>
            <p:spPr>
              <a:xfrm rot="10800000">
                <a:off x="2662375" y="6704525"/>
                <a:ext cx="1383300" cy="336600"/>
              </a:xfrm>
              <a:prstGeom prst="chevron">
                <a:avLst>
                  <a:gd fmla="val 37968" name="adj"/>
                </a:avLst>
              </a:prstGeom>
              <a:solidFill>
                <a:srgbClr val="FACB7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FACB7A"/>
                  </a:solidFill>
                </a:endParaRPr>
              </a:p>
            </p:txBody>
          </p:sp>
        </p:grpSp>
        <p:sp>
          <p:nvSpPr>
            <p:cNvPr id="167" name="Google Shape;167;p13"/>
            <p:cNvSpPr txBox="1"/>
            <p:nvPr/>
          </p:nvSpPr>
          <p:spPr>
            <a:xfrm>
              <a:off x="1987724" y="6751600"/>
              <a:ext cx="19131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A31C23"/>
                  </a:solidFill>
                  <a:latin typeface="Macondo"/>
                  <a:ea typeface="Macondo"/>
                  <a:cs typeface="Macondo"/>
                  <a:sym typeface="Macondo"/>
                </a:rPr>
                <a:t>JUST FOR YOU</a:t>
              </a:r>
              <a:endParaRPr sz="1600">
                <a:solidFill>
                  <a:srgbClr val="A31C23"/>
                </a:solidFill>
                <a:latin typeface="Macondo"/>
                <a:ea typeface="Macondo"/>
                <a:cs typeface="Macondo"/>
                <a:sym typeface="Macondo"/>
              </a:endParaRPr>
            </a:p>
          </p:txBody>
        </p:sp>
      </p:grpSp>
      <p:sp>
        <p:nvSpPr>
          <p:cNvPr id="168" name="Google Shape;168;p13"/>
          <p:cNvSpPr/>
          <p:nvPr/>
        </p:nvSpPr>
        <p:spPr>
          <a:xfrm>
            <a:off x="2415725" y="7022700"/>
            <a:ext cx="56700" cy="56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3"/>
          <p:cNvSpPr/>
          <p:nvPr/>
        </p:nvSpPr>
        <p:spPr>
          <a:xfrm>
            <a:off x="3133224" y="7157471"/>
            <a:ext cx="32700" cy="32700"/>
          </a:xfrm>
          <a:prstGeom prst="ellipse">
            <a:avLst/>
          </a:prstGeom>
          <a:solidFill>
            <a:srgbClr val="DAB45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0" name="Google Shape;170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310074" y="10143800"/>
            <a:ext cx="910325" cy="24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1068250" y="9683875"/>
            <a:ext cx="1266467" cy="3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3"/>
          <p:cNvSpPr txBox="1"/>
          <p:nvPr/>
        </p:nvSpPr>
        <p:spPr>
          <a:xfrm>
            <a:off x="1172647" y="3689326"/>
            <a:ext cx="35433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600">
                <a:solidFill>
                  <a:schemeClr val="lt1"/>
                </a:solidFill>
                <a:latin typeface="Berkshire Swash"/>
                <a:ea typeface="Berkshire Swash"/>
                <a:cs typeface="Berkshire Swash"/>
                <a:sym typeface="Berkshire Swash"/>
              </a:rPr>
              <a:t>Special</a:t>
            </a:r>
            <a:endParaRPr sz="6600">
              <a:solidFill>
                <a:schemeClr val="lt1"/>
              </a:solidFill>
              <a:latin typeface="Berkshire Swash"/>
              <a:ea typeface="Berkshire Swash"/>
              <a:cs typeface="Berkshire Swash"/>
              <a:sym typeface="Berkshire Swash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6600">
                <a:solidFill>
                  <a:schemeClr val="lt1"/>
                </a:solidFill>
                <a:latin typeface="Berkshire Swash"/>
                <a:ea typeface="Berkshire Swash"/>
                <a:cs typeface="Berkshire Swash"/>
                <a:sym typeface="Berkshire Swash"/>
              </a:rPr>
              <a:t>Christmas</a:t>
            </a:r>
            <a:endParaRPr sz="6600">
              <a:solidFill>
                <a:schemeClr val="lt1"/>
              </a:solidFill>
              <a:latin typeface="Berkshire Swash"/>
              <a:ea typeface="Berkshire Swash"/>
              <a:cs typeface="Berkshire Swash"/>
              <a:sym typeface="Berkshire Swas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gradFill>
            <a:gsLst>
              <a:gs pos="0">
                <a:srgbClr val="F8F5F0"/>
              </a:gs>
              <a:gs pos="100000">
                <a:srgbClr val="EADFC9"/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4"/>
          <p:cNvSpPr txBox="1"/>
          <p:nvPr/>
        </p:nvSpPr>
        <p:spPr>
          <a:xfrm>
            <a:off x="2008350" y="1698493"/>
            <a:ext cx="3543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A31C23"/>
                </a:solidFill>
                <a:latin typeface="Berkshire Swash"/>
                <a:ea typeface="Berkshire Swash"/>
                <a:cs typeface="Berkshire Swash"/>
                <a:sym typeface="Berkshire Swash"/>
              </a:rPr>
              <a:t>Starters</a:t>
            </a:r>
            <a:endParaRPr sz="3800">
              <a:solidFill>
                <a:srgbClr val="A31C23"/>
              </a:solidFill>
              <a:latin typeface="Berkshire Swash"/>
              <a:ea typeface="Berkshire Swash"/>
              <a:cs typeface="Berkshire Swash"/>
              <a:sym typeface="Berkshire Swash"/>
            </a:endParaRPr>
          </a:p>
        </p:txBody>
      </p:sp>
      <p:sp>
        <p:nvSpPr>
          <p:cNvPr id="179" name="Google Shape;179;p14"/>
          <p:cNvSpPr txBox="1"/>
          <p:nvPr/>
        </p:nvSpPr>
        <p:spPr>
          <a:xfrm>
            <a:off x="2008350" y="2343601"/>
            <a:ext cx="3543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>
                <a:solidFill>
                  <a:srgbClr val="DAB456"/>
                </a:solidFill>
                <a:latin typeface="Macondo"/>
                <a:ea typeface="Macondo"/>
                <a:cs typeface="Macondo"/>
                <a:sym typeface="Macondo"/>
              </a:rPr>
              <a:t>F</a:t>
            </a:r>
            <a:r>
              <a:rPr lang="ru" sz="2400">
                <a:solidFill>
                  <a:srgbClr val="DAB456"/>
                </a:solidFill>
                <a:latin typeface="Macondo"/>
                <a:ea typeface="Macondo"/>
                <a:cs typeface="Macondo"/>
                <a:sym typeface="Macondo"/>
              </a:rPr>
              <a:t>ood Name</a:t>
            </a:r>
            <a:endParaRPr sz="2400">
              <a:solidFill>
                <a:srgbClr val="DAB456"/>
              </a:solidFill>
              <a:latin typeface="Macondo"/>
              <a:ea typeface="Macondo"/>
              <a:cs typeface="Macondo"/>
              <a:sym typeface="Macondo"/>
            </a:endParaRPr>
          </a:p>
        </p:txBody>
      </p:sp>
      <p:sp>
        <p:nvSpPr>
          <p:cNvPr id="180" name="Google Shape;180;p14"/>
          <p:cNvSpPr txBox="1"/>
          <p:nvPr/>
        </p:nvSpPr>
        <p:spPr>
          <a:xfrm>
            <a:off x="1085125" y="2890303"/>
            <a:ext cx="5294400" cy="7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latin typeface="Vollkorn"/>
                <a:ea typeface="Vollkorn"/>
                <a:cs typeface="Vollkorn"/>
                <a:sym typeface="Vollkorn"/>
              </a:rPr>
              <a:t>Morbi ac vestibulum mi, quis semper nisl. Nunc aliquet, lorem et dapibus hendrerit, libero metus commodo orci, sed ultricies elit est tristique nunc.</a:t>
            </a:r>
            <a:endParaRPr>
              <a:latin typeface="Vollkorn"/>
              <a:ea typeface="Vollkorn"/>
              <a:cs typeface="Vollkorn"/>
              <a:sym typeface="Vollkorn"/>
            </a:endParaRPr>
          </a:p>
        </p:txBody>
      </p:sp>
      <p:grpSp>
        <p:nvGrpSpPr>
          <p:cNvPr id="181" name="Google Shape;181;p14"/>
          <p:cNvGrpSpPr/>
          <p:nvPr/>
        </p:nvGrpSpPr>
        <p:grpSpPr>
          <a:xfrm>
            <a:off x="3218296" y="4014837"/>
            <a:ext cx="1123409" cy="216816"/>
            <a:chOff x="3005662" y="4436975"/>
            <a:chExt cx="1548675" cy="298850"/>
          </a:xfrm>
        </p:grpSpPr>
        <p:pic>
          <p:nvPicPr>
            <p:cNvPr id="182" name="Google Shape;182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005662" y="4436975"/>
              <a:ext cx="1548675" cy="2988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83" name="Google Shape;183;p14"/>
            <p:cNvGrpSpPr/>
            <p:nvPr/>
          </p:nvGrpSpPr>
          <p:grpSpPr>
            <a:xfrm>
              <a:off x="3342888" y="4557375"/>
              <a:ext cx="874225" cy="78300"/>
              <a:chOff x="3335150" y="4557375"/>
              <a:chExt cx="874225" cy="78300"/>
            </a:xfrm>
          </p:grpSpPr>
          <p:grpSp>
            <p:nvGrpSpPr>
              <p:cNvPr id="184" name="Google Shape;184;p14"/>
              <p:cNvGrpSpPr/>
              <p:nvPr/>
            </p:nvGrpSpPr>
            <p:grpSpPr>
              <a:xfrm>
                <a:off x="3335150" y="4557375"/>
                <a:ext cx="218550" cy="78300"/>
                <a:chOff x="3335150" y="4557375"/>
                <a:chExt cx="218550" cy="78300"/>
              </a:xfrm>
            </p:grpSpPr>
            <p:sp>
              <p:nvSpPr>
                <p:cNvPr id="185" name="Google Shape;185;p14"/>
                <p:cNvSpPr/>
                <p:nvPr/>
              </p:nvSpPr>
              <p:spPr>
                <a:xfrm>
                  <a:off x="3475400" y="4557375"/>
                  <a:ext cx="78300" cy="78300"/>
                </a:xfrm>
                <a:prstGeom prst="ellipse">
                  <a:avLst/>
                </a:prstGeom>
                <a:solidFill>
                  <a:srgbClr val="D4A35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86" name="Google Shape;186;p14"/>
                <p:cNvSpPr/>
                <p:nvPr/>
              </p:nvSpPr>
              <p:spPr>
                <a:xfrm>
                  <a:off x="3335150" y="4579025"/>
                  <a:ext cx="35100" cy="35100"/>
                </a:xfrm>
                <a:prstGeom prst="ellipse">
                  <a:avLst/>
                </a:prstGeom>
                <a:solidFill>
                  <a:srgbClr val="D4A35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87" name="Google Shape;187;p14"/>
              <p:cNvGrpSpPr/>
              <p:nvPr/>
            </p:nvGrpSpPr>
            <p:grpSpPr>
              <a:xfrm flipH="1">
                <a:off x="3990825" y="4557375"/>
                <a:ext cx="218550" cy="78300"/>
                <a:chOff x="3335150" y="4557375"/>
                <a:chExt cx="218550" cy="78300"/>
              </a:xfrm>
            </p:grpSpPr>
            <p:sp>
              <p:nvSpPr>
                <p:cNvPr id="188" name="Google Shape;188;p14"/>
                <p:cNvSpPr/>
                <p:nvPr/>
              </p:nvSpPr>
              <p:spPr>
                <a:xfrm>
                  <a:off x="3475400" y="4557375"/>
                  <a:ext cx="78300" cy="78300"/>
                </a:xfrm>
                <a:prstGeom prst="ellipse">
                  <a:avLst/>
                </a:prstGeom>
                <a:solidFill>
                  <a:srgbClr val="D4A35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89" name="Google Shape;189;p14"/>
                <p:cNvSpPr/>
                <p:nvPr/>
              </p:nvSpPr>
              <p:spPr>
                <a:xfrm>
                  <a:off x="3335150" y="4579025"/>
                  <a:ext cx="35100" cy="35100"/>
                </a:xfrm>
                <a:prstGeom prst="ellipse">
                  <a:avLst/>
                </a:prstGeom>
                <a:solidFill>
                  <a:srgbClr val="D4A35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190" name="Google Shape;190;p14"/>
          <p:cNvGrpSpPr/>
          <p:nvPr/>
        </p:nvGrpSpPr>
        <p:grpSpPr>
          <a:xfrm>
            <a:off x="1085125" y="4506125"/>
            <a:ext cx="5294400" cy="1967610"/>
            <a:chOff x="1085125" y="4744831"/>
            <a:chExt cx="5294400" cy="1967610"/>
          </a:xfrm>
        </p:grpSpPr>
        <p:sp>
          <p:nvSpPr>
            <p:cNvPr id="191" name="Google Shape;191;p14"/>
            <p:cNvSpPr txBox="1"/>
            <p:nvPr/>
          </p:nvSpPr>
          <p:spPr>
            <a:xfrm>
              <a:off x="2008350" y="4744831"/>
              <a:ext cx="35433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A31C23"/>
                  </a:solidFill>
                  <a:latin typeface="Berkshire Swash"/>
                  <a:ea typeface="Berkshire Swash"/>
                  <a:cs typeface="Berkshire Swash"/>
                  <a:sym typeface="Berkshire Swash"/>
                </a:rPr>
                <a:t>Main Dishes</a:t>
              </a:r>
              <a:endParaRPr sz="3800">
                <a:solidFill>
                  <a:srgbClr val="A31C23"/>
                </a:solidFill>
                <a:latin typeface="Berkshire Swash"/>
                <a:ea typeface="Berkshire Swash"/>
                <a:cs typeface="Berkshire Swash"/>
                <a:sym typeface="Berkshire Swash"/>
              </a:endParaRPr>
            </a:p>
          </p:txBody>
        </p:sp>
        <p:sp>
          <p:nvSpPr>
            <p:cNvPr id="192" name="Google Shape;192;p14"/>
            <p:cNvSpPr txBox="1"/>
            <p:nvPr/>
          </p:nvSpPr>
          <p:spPr>
            <a:xfrm>
              <a:off x="2008350" y="5353995"/>
              <a:ext cx="3543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rgbClr val="DAB456"/>
                  </a:solidFill>
                  <a:latin typeface="Macondo"/>
                  <a:ea typeface="Macondo"/>
                  <a:cs typeface="Macondo"/>
                  <a:sym typeface="Macondo"/>
                </a:rPr>
                <a:t>F</a:t>
              </a:r>
              <a:r>
                <a:rPr lang="ru" sz="2400">
                  <a:solidFill>
                    <a:srgbClr val="DAB456"/>
                  </a:solidFill>
                  <a:latin typeface="Macondo"/>
                  <a:ea typeface="Macondo"/>
                  <a:cs typeface="Macondo"/>
                  <a:sym typeface="Macondo"/>
                </a:rPr>
                <a:t>ood Name</a:t>
              </a:r>
              <a:endParaRPr sz="2400">
                <a:solidFill>
                  <a:srgbClr val="DAB456"/>
                </a:solidFill>
                <a:latin typeface="Macondo"/>
                <a:ea typeface="Macondo"/>
                <a:cs typeface="Macondo"/>
                <a:sym typeface="Macondo"/>
              </a:endParaRPr>
            </a:p>
          </p:txBody>
        </p:sp>
        <p:sp>
          <p:nvSpPr>
            <p:cNvPr id="193" name="Google Shape;193;p14"/>
            <p:cNvSpPr txBox="1"/>
            <p:nvPr/>
          </p:nvSpPr>
          <p:spPr>
            <a:xfrm>
              <a:off x="1085125" y="5936640"/>
              <a:ext cx="5294400" cy="77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latin typeface="Vollkorn"/>
                  <a:ea typeface="Vollkorn"/>
                  <a:cs typeface="Vollkorn"/>
                  <a:sym typeface="Vollkorn"/>
                </a:rPr>
                <a:t>Nam tellus arcu, tincidunt et magna nec, malesuada fringilla vestibulum dui sit amet elit ornare, </a:t>
              </a:r>
              <a:r>
                <a:rPr lang="ru">
                  <a:solidFill>
                    <a:schemeClr val="dk1"/>
                  </a:solidFill>
                  <a:latin typeface="Vollkorn"/>
                  <a:ea typeface="Vollkorn"/>
                  <a:cs typeface="Vollkorn"/>
                  <a:sym typeface="Vollkorn"/>
                </a:rPr>
                <a:t>libero metus commodo </a:t>
              </a:r>
              <a:r>
                <a:rPr lang="ru">
                  <a:latin typeface="Vollkorn"/>
                  <a:ea typeface="Vollkorn"/>
                  <a:cs typeface="Vollkorn"/>
                  <a:sym typeface="Vollkorn"/>
                </a:rPr>
                <a:t>ut blandit mi commodo. </a:t>
              </a:r>
              <a:endParaRPr>
                <a:latin typeface="Vollkorn"/>
                <a:ea typeface="Vollkorn"/>
                <a:cs typeface="Vollkorn"/>
                <a:sym typeface="Vollkorn"/>
              </a:endParaRPr>
            </a:p>
          </p:txBody>
        </p:sp>
      </p:grpSp>
      <p:grpSp>
        <p:nvGrpSpPr>
          <p:cNvPr id="194" name="Google Shape;194;p14"/>
          <p:cNvGrpSpPr/>
          <p:nvPr/>
        </p:nvGrpSpPr>
        <p:grpSpPr>
          <a:xfrm>
            <a:off x="3218296" y="6822468"/>
            <a:ext cx="1123409" cy="216816"/>
            <a:chOff x="3005662" y="4436975"/>
            <a:chExt cx="1548675" cy="298850"/>
          </a:xfrm>
        </p:grpSpPr>
        <p:pic>
          <p:nvPicPr>
            <p:cNvPr id="195" name="Google Shape;195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005662" y="4436975"/>
              <a:ext cx="1548675" cy="2988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96" name="Google Shape;196;p14"/>
            <p:cNvGrpSpPr/>
            <p:nvPr/>
          </p:nvGrpSpPr>
          <p:grpSpPr>
            <a:xfrm>
              <a:off x="3342888" y="4557375"/>
              <a:ext cx="874225" cy="78300"/>
              <a:chOff x="3335150" y="4557375"/>
              <a:chExt cx="874225" cy="78300"/>
            </a:xfrm>
          </p:grpSpPr>
          <p:grpSp>
            <p:nvGrpSpPr>
              <p:cNvPr id="197" name="Google Shape;197;p14"/>
              <p:cNvGrpSpPr/>
              <p:nvPr/>
            </p:nvGrpSpPr>
            <p:grpSpPr>
              <a:xfrm>
                <a:off x="3335150" y="4557375"/>
                <a:ext cx="218550" cy="78300"/>
                <a:chOff x="3335150" y="4557375"/>
                <a:chExt cx="218550" cy="78300"/>
              </a:xfrm>
            </p:grpSpPr>
            <p:sp>
              <p:nvSpPr>
                <p:cNvPr id="198" name="Google Shape;198;p14"/>
                <p:cNvSpPr/>
                <p:nvPr/>
              </p:nvSpPr>
              <p:spPr>
                <a:xfrm>
                  <a:off x="3475400" y="4557375"/>
                  <a:ext cx="78300" cy="78300"/>
                </a:xfrm>
                <a:prstGeom prst="ellipse">
                  <a:avLst/>
                </a:prstGeom>
                <a:solidFill>
                  <a:srgbClr val="D4A35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99" name="Google Shape;199;p14"/>
                <p:cNvSpPr/>
                <p:nvPr/>
              </p:nvSpPr>
              <p:spPr>
                <a:xfrm>
                  <a:off x="3335150" y="4579025"/>
                  <a:ext cx="35100" cy="35100"/>
                </a:xfrm>
                <a:prstGeom prst="ellipse">
                  <a:avLst/>
                </a:prstGeom>
                <a:solidFill>
                  <a:srgbClr val="D4A35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200" name="Google Shape;200;p14"/>
              <p:cNvGrpSpPr/>
              <p:nvPr/>
            </p:nvGrpSpPr>
            <p:grpSpPr>
              <a:xfrm flipH="1">
                <a:off x="3990825" y="4557375"/>
                <a:ext cx="218550" cy="78300"/>
                <a:chOff x="3335150" y="4557375"/>
                <a:chExt cx="218550" cy="78300"/>
              </a:xfrm>
            </p:grpSpPr>
            <p:sp>
              <p:nvSpPr>
                <p:cNvPr id="201" name="Google Shape;201;p14"/>
                <p:cNvSpPr/>
                <p:nvPr/>
              </p:nvSpPr>
              <p:spPr>
                <a:xfrm>
                  <a:off x="3475400" y="4557375"/>
                  <a:ext cx="78300" cy="78300"/>
                </a:xfrm>
                <a:prstGeom prst="ellipse">
                  <a:avLst/>
                </a:prstGeom>
                <a:solidFill>
                  <a:srgbClr val="D4A35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2" name="Google Shape;202;p14"/>
                <p:cNvSpPr/>
                <p:nvPr/>
              </p:nvSpPr>
              <p:spPr>
                <a:xfrm>
                  <a:off x="3335150" y="4579025"/>
                  <a:ext cx="35100" cy="35100"/>
                </a:xfrm>
                <a:prstGeom prst="ellipse">
                  <a:avLst/>
                </a:prstGeom>
                <a:solidFill>
                  <a:srgbClr val="D4A35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grpSp>
        <p:nvGrpSpPr>
          <p:cNvPr id="203" name="Google Shape;203;p14"/>
          <p:cNvGrpSpPr/>
          <p:nvPr/>
        </p:nvGrpSpPr>
        <p:grpSpPr>
          <a:xfrm>
            <a:off x="1085125" y="7313756"/>
            <a:ext cx="5294400" cy="1967610"/>
            <a:chOff x="1085125" y="4744831"/>
            <a:chExt cx="5294400" cy="1967610"/>
          </a:xfrm>
        </p:grpSpPr>
        <p:sp>
          <p:nvSpPr>
            <p:cNvPr id="204" name="Google Shape;204;p14"/>
            <p:cNvSpPr txBox="1"/>
            <p:nvPr/>
          </p:nvSpPr>
          <p:spPr>
            <a:xfrm>
              <a:off x="2008350" y="4744831"/>
              <a:ext cx="3543300" cy="58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800">
                  <a:solidFill>
                    <a:srgbClr val="A31C23"/>
                  </a:solidFill>
                  <a:latin typeface="Berkshire Swash"/>
                  <a:ea typeface="Berkshire Swash"/>
                  <a:cs typeface="Berkshire Swash"/>
                  <a:sym typeface="Berkshire Swash"/>
                </a:rPr>
                <a:t>Desserts</a:t>
              </a:r>
              <a:endParaRPr sz="3800">
                <a:solidFill>
                  <a:srgbClr val="A31C23"/>
                </a:solidFill>
                <a:latin typeface="Berkshire Swash"/>
                <a:ea typeface="Berkshire Swash"/>
                <a:cs typeface="Berkshire Swash"/>
                <a:sym typeface="Berkshire Swash"/>
              </a:endParaRPr>
            </a:p>
          </p:txBody>
        </p:sp>
        <p:sp>
          <p:nvSpPr>
            <p:cNvPr id="205" name="Google Shape;205;p14"/>
            <p:cNvSpPr txBox="1"/>
            <p:nvPr/>
          </p:nvSpPr>
          <p:spPr>
            <a:xfrm>
              <a:off x="2008350" y="5353995"/>
              <a:ext cx="3543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rgbClr val="DAB456"/>
                  </a:solidFill>
                  <a:latin typeface="Macondo"/>
                  <a:ea typeface="Macondo"/>
                  <a:cs typeface="Macondo"/>
                  <a:sym typeface="Macondo"/>
                </a:rPr>
                <a:t>Food Name</a:t>
              </a:r>
              <a:endParaRPr sz="2400">
                <a:solidFill>
                  <a:srgbClr val="DAB456"/>
                </a:solidFill>
                <a:latin typeface="Macondo"/>
                <a:ea typeface="Macondo"/>
                <a:cs typeface="Macondo"/>
                <a:sym typeface="Macondo"/>
              </a:endParaRPr>
            </a:p>
          </p:txBody>
        </p:sp>
        <p:sp>
          <p:nvSpPr>
            <p:cNvPr id="206" name="Google Shape;206;p14"/>
            <p:cNvSpPr txBox="1"/>
            <p:nvPr/>
          </p:nvSpPr>
          <p:spPr>
            <a:xfrm>
              <a:off x="1085125" y="5936640"/>
              <a:ext cx="5294400" cy="77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latin typeface="Vollkorn"/>
                  <a:ea typeface="Vollkorn"/>
                  <a:cs typeface="Vollkorn"/>
                  <a:sym typeface="Vollkorn"/>
                </a:rPr>
                <a:t>Aliquam a massa at enim facilisis luctus amet erat turpis erat ipsum, fringilla vel </a:t>
              </a:r>
              <a:r>
                <a:rPr lang="ru">
                  <a:solidFill>
                    <a:schemeClr val="dk1"/>
                  </a:solidFill>
                  <a:latin typeface="Vollkorn"/>
                  <a:ea typeface="Vollkorn"/>
                  <a:cs typeface="Vollkorn"/>
                  <a:sym typeface="Vollkorn"/>
                </a:rPr>
                <a:t>vestibulum</a:t>
              </a:r>
              <a:r>
                <a:rPr lang="ru">
                  <a:latin typeface="Vollkorn"/>
                  <a:ea typeface="Vollkorn"/>
                  <a:cs typeface="Vollkorn"/>
                  <a:sym typeface="Vollkorn"/>
                </a:rPr>
                <a:t> tempus sit amet, </a:t>
              </a:r>
              <a:r>
                <a:rPr lang="ru">
                  <a:solidFill>
                    <a:schemeClr val="dk1"/>
                  </a:solidFill>
                  <a:latin typeface="Vollkorn"/>
                  <a:ea typeface="Vollkorn"/>
                  <a:cs typeface="Vollkorn"/>
                  <a:sym typeface="Vollkorn"/>
                </a:rPr>
                <a:t>malesuada fringilla </a:t>
              </a:r>
              <a:r>
                <a:rPr lang="ru">
                  <a:latin typeface="Vollkorn"/>
                  <a:ea typeface="Vollkorn"/>
                  <a:cs typeface="Vollkorn"/>
                  <a:sym typeface="Vollkorn"/>
                </a:rPr>
                <a:t> scelerisque eget sem.</a:t>
              </a:r>
              <a:endParaRPr>
                <a:latin typeface="Vollkorn"/>
                <a:ea typeface="Vollkorn"/>
                <a:cs typeface="Vollkorn"/>
                <a:sym typeface="Vollkorn"/>
              </a:endParaRPr>
            </a:p>
          </p:txBody>
        </p:sp>
      </p:grpSp>
      <p:grpSp>
        <p:nvGrpSpPr>
          <p:cNvPr id="207" name="Google Shape;207;p14"/>
          <p:cNvGrpSpPr/>
          <p:nvPr/>
        </p:nvGrpSpPr>
        <p:grpSpPr>
          <a:xfrm>
            <a:off x="909217" y="279056"/>
            <a:ext cx="5742134" cy="1252732"/>
            <a:chOff x="733452" y="329225"/>
            <a:chExt cx="6093096" cy="1329300"/>
          </a:xfrm>
        </p:grpSpPr>
        <p:pic>
          <p:nvPicPr>
            <p:cNvPr id="208" name="Google Shape;208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3181168" y="329225"/>
              <a:ext cx="1197663" cy="13293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09" name="Google Shape;209;p14"/>
            <p:cNvGrpSpPr/>
            <p:nvPr/>
          </p:nvGrpSpPr>
          <p:grpSpPr>
            <a:xfrm>
              <a:off x="1643887" y="565548"/>
              <a:ext cx="4272225" cy="951915"/>
              <a:chOff x="1548199" y="565548"/>
              <a:chExt cx="4272225" cy="951915"/>
            </a:xfrm>
          </p:grpSpPr>
          <p:pic>
            <p:nvPicPr>
              <p:cNvPr id="210" name="Google Shape;210;p14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4910099" y="565548"/>
                <a:ext cx="910325" cy="95191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1" name="Google Shape;211;p14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1548199" y="565548"/>
                <a:ext cx="910325" cy="95191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12" name="Google Shape;212;p14"/>
            <p:cNvGrpSpPr/>
            <p:nvPr/>
          </p:nvGrpSpPr>
          <p:grpSpPr>
            <a:xfrm>
              <a:off x="733452" y="770729"/>
              <a:ext cx="6093096" cy="543379"/>
              <a:chOff x="629996" y="770729"/>
              <a:chExt cx="6093096" cy="543379"/>
            </a:xfrm>
          </p:grpSpPr>
          <p:pic>
            <p:nvPicPr>
              <p:cNvPr id="213" name="Google Shape;213;p14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6188142" y="770729"/>
                <a:ext cx="534950" cy="53495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4" name="Google Shape;214;p14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629996" y="779158"/>
                <a:ext cx="534950" cy="53495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grpSp>
        <p:nvGrpSpPr>
          <p:cNvPr id="215" name="Google Shape;215;p14"/>
          <p:cNvGrpSpPr/>
          <p:nvPr/>
        </p:nvGrpSpPr>
        <p:grpSpPr>
          <a:xfrm>
            <a:off x="564085" y="338404"/>
            <a:ext cx="6451364" cy="786951"/>
            <a:chOff x="367225" y="392200"/>
            <a:chExt cx="6845675" cy="835050"/>
          </a:xfrm>
        </p:grpSpPr>
        <p:sp>
          <p:nvSpPr>
            <p:cNvPr id="216" name="Google Shape;216;p14"/>
            <p:cNvSpPr/>
            <p:nvPr/>
          </p:nvSpPr>
          <p:spPr>
            <a:xfrm>
              <a:off x="705775" y="398800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4"/>
            <p:cNvSpPr/>
            <p:nvPr/>
          </p:nvSpPr>
          <p:spPr>
            <a:xfrm>
              <a:off x="918075" y="542250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14"/>
            <p:cNvSpPr/>
            <p:nvPr/>
          </p:nvSpPr>
          <p:spPr>
            <a:xfrm>
              <a:off x="490600" y="721475"/>
              <a:ext cx="78300" cy="783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4"/>
            <p:cNvSpPr/>
            <p:nvPr/>
          </p:nvSpPr>
          <p:spPr>
            <a:xfrm>
              <a:off x="1348425" y="392200"/>
              <a:ext cx="78300" cy="783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4"/>
            <p:cNvSpPr/>
            <p:nvPr/>
          </p:nvSpPr>
          <p:spPr>
            <a:xfrm>
              <a:off x="1198675" y="734575"/>
              <a:ext cx="78300" cy="783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14"/>
            <p:cNvSpPr/>
            <p:nvPr/>
          </p:nvSpPr>
          <p:spPr>
            <a:xfrm>
              <a:off x="367225" y="494500"/>
              <a:ext cx="32700" cy="32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4"/>
            <p:cNvSpPr/>
            <p:nvPr/>
          </p:nvSpPr>
          <p:spPr>
            <a:xfrm>
              <a:off x="2564875" y="658025"/>
              <a:ext cx="32700" cy="32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4"/>
            <p:cNvSpPr/>
            <p:nvPr/>
          </p:nvSpPr>
          <p:spPr>
            <a:xfrm>
              <a:off x="2966525" y="455500"/>
              <a:ext cx="32700" cy="32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4"/>
            <p:cNvSpPr/>
            <p:nvPr/>
          </p:nvSpPr>
          <p:spPr>
            <a:xfrm>
              <a:off x="2755650" y="1148950"/>
              <a:ext cx="78300" cy="783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2847525" y="827825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2550296" y="983600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4"/>
            <p:cNvSpPr/>
            <p:nvPr/>
          </p:nvSpPr>
          <p:spPr>
            <a:xfrm>
              <a:off x="1569350" y="643350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4"/>
            <p:cNvSpPr/>
            <p:nvPr/>
          </p:nvSpPr>
          <p:spPr>
            <a:xfrm>
              <a:off x="1878800" y="495350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2227750" y="398800"/>
              <a:ext cx="71700" cy="71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4093350" y="398800"/>
              <a:ext cx="78300" cy="783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4"/>
            <p:cNvSpPr/>
            <p:nvPr/>
          </p:nvSpPr>
          <p:spPr>
            <a:xfrm>
              <a:off x="4618775" y="1148950"/>
              <a:ext cx="78300" cy="783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5142575" y="398800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4837975" y="646025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4439900" y="447650"/>
              <a:ext cx="40500" cy="405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4"/>
            <p:cNvSpPr/>
            <p:nvPr/>
          </p:nvSpPr>
          <p:spPr>
            <a:xfrm>
              <a:off x="4540475" y="827825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4833900" y="991700"/>
              <a:ext cx="40500" cy="405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6033825" y="392200"/>
              <a:ext cx="78300" cy="783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6207900" y="734575"/>
              <a:ext cx="78300" cy="783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5888775" y="646025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5522925" y="505025"/>
              <a:ext cx="47100" cy="471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147375" y="688775"/>
              <a:ext cx="32700" cy="32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6979900" y="702725"/>
              <a:ext cx="78300" cy="783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6773600" y="395500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6585025" y="553050"/>
              <a:ext cx="56700" cy="567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7172400" y="489425"/>
              <a:ext cx="40500" cy="40500"/>
            </a:xfrm>
            <a:prstGeom prst="ellipse">
              <a:avLst/>
            </a:prstGeom>
            <a:solidFill>
              <a:srgbClr val="EEC2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6" name="Google Shape;246;p14"/>
          <p:cNvGrpSpPr/>
          <p:nvPr/>
        </p:nvGrpSpPr>
        <p:grpSpPr>
          <a:xfrm>
            <a:off x="278250" y="374575"/>
            <a:ext cx="7031375" cy="10021300"/>
            <a:chOff x="278250" y="374575"/>
            <a:chExt cx="7031375" cy="10021300"/>
          </a:xfrm>
        </p:grpSpPr>
        <p:sp>
          <p:nvSpPr>
            <p:cNvPr id="247" name="Google Shape;247;p14"/>
            <p:cNvSpPr/>
            <p:nvPr/>
          </p:nvSpPr>
          <p:spPr>
            <a:xfrm>
              <a:off x="278250" y="374575"/>
              <a:ext cx="7031375" cy="9974500"/>
            </a:xfrm>
            <a:custGeom>
              <a:rect b="b" l="l" r="r" t="t"/>
              <a:pathLst>
                <a:path extrusionOk="0" h="398980" w="281255">
                  <a:moveTo>
                    <a:pt x="0" y="0"/>
                  </a:moveTo>
                  <a:lnTo>
                    <a:pt x="0" y="398980"/>
                  </a:lnTo>
                  <a:lnTo>
                    <a:pt x="281255" y="398980"/>
                  </a:lnTo>
                  <a:lnTo>
                    <a:pt x="281255" y="0"/>
                  </a:lnTo>
                </a:path>
              </a:pathLst>
            </a:custGeom>
            <a:noFill/>
            <a:ln cap="flat" cmpd="sng" w="38100">
              <a:solidFill>
                <a:srgbClr val="EEC27B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248" name="Google Shape;248;p14"/>
            <p:cNvSpPr/>
            <p:nvPr/>
          </p:nvSpPr>
          <p:spPr>
            <a:xfrm>
              <a:off x="3206225" y="10292675"/>
              <a:ext cx="1147500" cy="103200"/>
            </a:xfrm>
            <a:prstGeom prst="rect">
              <a:avLst/>
            </a:prstGeom>
            <a:solidFill>
              <a:srgbClr val="EADFC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249" name="Google Shape;249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551513" y="9640281"/>
            <a:ext cx="456975" cy="723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