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Ms Madi"/>
      <p:regular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6452">
          <p15:clr>
            <a:srgbClr val="A4A3A4"/>
          </p15:clr>
        </p15:guide>
        <p15:guide id="2" pos="283">
          <p15:clr>
            <a:srgbClr val="A4A3A4"/>
          </p15:clr>
        </p15:guide>
        <p15:guide id="3" orient="horz" pos="283">
          <p15:clr>
            <a:srgbClr val="9AA0A6"/>
          </p15:clr>
        </p15:guide>
        <p15:guide id="4" pos="4479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6452" orient="horz"/>
        <p:guide pos="283"/>
        <p:guide pos="283" orient="horz"/>
        <p:guide pos="4479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MsMadi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1.png"/><Relationship Id="rId7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7560000" cy="10692000"/>
          </a:xfrm>
          <a:prstGeom prst="rect">
            <a:avLst/>
          </a:prstGeom>
          <a:solidFill>
            <a:srgbClr val="92DA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432000" y="423502"/>
            <a:ext cx="6696000" cy="9844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 rotWithShape="1">
          <a:blip r:embed="rId3">
            <a:alphaModFix/>
          </a:blip>
          <a:srcRect b="86437" l="0" r="0" t="0"/>
          <a:stretch/>
        </p:blipFill>
        <p:spPr>
          <a:xfrm>
            <a:off x="424850" y="420275"/>
            <a:ext cx="6715424" cy="1335224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 rotWithShape="1">
          <a:blip r:embed="rId4">
            <a:alphaModFix/>
          </a:blip>
          <a:srcRect b="0" l="0" r="0" t="16645"/>
          <a:stretch/>
        </p:blipFill>
        <p:spPr>
          <a:xfrm>
            <a:off x="561625" y="0"/>
            <a:ext cx="6480250" cy="1122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 rotWithShape="1">
          <a:blip r:embed="rId5">
            <a:alphaModFix/>
          </a:blip>
          <a:srcRect b="-9" l="0" r="0" t="1263"/>
          <a:stretch/>
        </p:blipFill>
        <p:spPr>
          <a:xfrm>
            <a:off x="32325" y="0"/>
            <a:ext cx="7463352" cy="1700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87687" y="1475"/>
            <a:ext cx="5885901" cy="269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0" y="642041"/>
            <a:ext cx="424850" cy="9887887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110000" y="642041"/>
            <a:ext cx="424850" cy="9887887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 txBox="1"/>
          <p:nvPr/>
        </p:nvSpPr>
        <p:spPr>
          <a:xfrm>
            <a:off x="4586823" y="9059276"/>
            <a:ext cx="28659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rgbClr val="92DAD9"/>
                </a:solidFill>
                <a:latin typeface="Ms Madi"/>
                <a:ea typeface="Ms Madi"/>
                <a:cs typeface="Ms Madi"/>
                <a:sym typeface="Ms Madi"/>
              </a:rPr>
              <a:t>Merry Christmas</a:t>
            </a:r>
            <a:endParaRPr sz="2400">
              <a:solidFill>
                <a:srgbClr val="92DAD9"/>
              </a:solidFill>
              <a:latin typeface="Ms Madi"/>
              <a:ea typeface="Ms Madi"/>
              <a:cs typeface="Ms Madi"/>
              <a:sym typeface="Ms Mad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rgbClr val="92DAD9"/>
                </a:solidFill>
                <a:latin typeface="Ms Madi"/>
                <a:ea typeface="Ms Madi"/>
                <a:cs typeface="Ms Madi"/>
                <a:sym typeface="Ms Madi"/>
              </a:rPr>
              <a:t>&amp;</a:t>
            </a:r>
            <a:endParaRPr sz="2400">
              <a:solidFill>
                <a:srgbClr val="92DAD9"/>
              </a:solidFill>
              <a:latin typeface="Ms Madi"/>
              <a:ea typeface="Ms Madi"/>
              <a:cs typeface="Ms Madi"/>
              <a:sym typeface="Ms Mad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rgbClr val="92DAD9"/>
                </a:solidFill>
                <a:latin typeface="Ms Madi"/>
                <a:ea typeface="Ms Madi"/>
                <a:cs typeface="Ms Madi"/>
                <a:sym typeface="Ms Madi"/>
              </a:rPr>
              <a:t>Happy New Year</a:t>
            </a:r>
            <a:endParaRPr sz="2400">
              <a:solidFill>
                <a:srgbClr val="92DAD9"/>
              </a:solidFill>
              <a:latin typeface="Ms Madi"/>
              <a:ea typeface="Ms Madi"/>
              <a:cs typeface="Ms Madi"/>
              <a:sym typeface="Ms Mad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