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3"/>
  </p:sldMasterIdLst>
  <p:notesMasterIdLst>
    <p:notesMasterId r:id="rId4"/>
  </p:notesMasterIdLst>
  <p:sldIdLst>
    <p:sldId id="256" r:id="rId5"/>
  </p:sldIdLst>
  <p:sldSz cy="10692000" cx="7560000"/>
  <p:notesSz cx="6858000" cy="9144000"/>
  <p:embeddedFontLst>
    <p:embeddedFont>
      <p:font typeface="Lora"/>
      <p:regular r:id="rId6"/>
      <p:bold r:id="rId7"/>
      <p:italic r:id="rId8"/>
      <p:boldItalic r:id="rId9"/>
    </p:embeddedFont>
    <p:embeddedFont>
      <p:font typeface="Mea Culpa"/>
      <p:regular r:id="rId10"/>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10" Type="http://schemas.openxmlformats.org/officeDocument/2006/relationships/font" Target="fonts/MeaCulpa-regular.fntdata"/><Relationship Id="rId9" Type="http://schemas.openxmlformats.org/officeDocument/2006/relationships/font" Target="fonts/Lora-boldItalic.fntdata"/><Relationship Id="rId5" Type="http://schemas.openxmlformats.org/officeDocument/2006/relationships/slide" Target="slides/slide1.xml"/><Relationship Id="rId6" Type="http://schemas.openxmlformats.org/officeDocument/2006/relationships/font" Target="fonts/Lora-regular.fntdata"/><Relationship Id="rId7" Type="http://schemas.openxmlformats.org/officeDocument/2006/relationships/font" Target="fonts/Lora-bold.fntdata"/><Relationship Id="rId8" Type="http://schemas.openxmlformats.org/officeDocument/2006/relationships/font" Target="fonts/Lora-italic.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2217050" y="685800"/>
            <a:ext cx="2424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2217050" y="685800"/>
            <a:ext cx="24246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257712" y="1547778"/>
            <a:ext cx="7044600" cy="42669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257705" y="5891409"/>
            <a:ext cx="7044600" cy="1647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ru"/>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257705" y="2299346"/>
            <a:ext cx="7044600" cy="4081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257705" y="6552657"/>
            <a:ext cx="7044600" cy="27039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ru"/>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ru"/>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257705" y="4471058"/>
            <a:ext cx="7044600" cy="17499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ru"/>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257705" y="925091"/>
            <a:ext cx="7044600" cy="11904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257705" y="2395696"/>
            <a:ext cx="7044600" cy="71019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ru"/>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257705" y="925091"/>
            <a:ext cx="7044600" cy="11904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257705" y="2395696"/>
            <a:ext cx="3306900" cy="71019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3995291" y="2395696"/>
            <a:ext cx="3306900" cy="71019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ru"/>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257705" y="925091"/>
            <a:ext cx="7044600" cy="11904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ru"/>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257705" y="1154948"/>
            <a:ext cx="2321700" cy="15708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257705" y="2888617"/>
            <a:ext cx="2321700" cy="66090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ru"/>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05325" y="935745"/>
            <a:ext cx="5264700" cy="8503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ru"/>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3780000" y="-260"/>
            <a:ext cx="3780000" cy="106920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19508" y="2563450"/>
            <a:ext cx="3344400" cy="3081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19508" y="5826865"/>
            <a:ext cx="3344400" cy="25674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083839" y="1505164"/>
            <a:ext cx="3172200" cy="76812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ru"/>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257705" y="8794266"/>
            <a:ext cx="4959600" cy="12579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ru"/>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257705" y="925091"/>
            <a:ext cx="7044600" cy="11904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257705" y="2395696"/>
            <a:ext cx="7044600" cy="71019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7004788" y="9693616"/>
            <a:ext cx="453600" cy="8181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ru"/>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3.png"/><Relationship Id="rId4" Type="http://schemas.openxmlformats.org/officeDocument/2006/relationships/image" Target="../media/image2.png"/><Relationship Id="rId5" Type="http://schemas.openxmlformats.org/officeDocument/2006/relationships/image" Target="../media/image4.png"/><Relationship Id="rId6" Type="http://schemas.openxmlformats.org/officeDocument/2006/relationships/image" Target="../media/image6.png"/><Relationship Id="rId7" Type="http://schemas.openxmlformats.org/officeDocument/2006/relationships/image" Target="../media/image7.png"/><Relationship Id="rId8"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p:nvPr/>
        </p:nvSpPr>
        <p:spPr>
          <a:xfrm>
            <a:off x="0" y="0"/>
            <a:ext cx="7560000" cy="10692000"/>
          </a:xfrm>
          <a:prstGeom prst="rect">
            <a:avLst/>
          </a:prstGeom>
          <a:solidFill>
            <a:srgbClr val="00403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55" name="Google Shape;55;p13"/>
          <p:cNvGrpSpPr/>
          <p:nvPr/>
        </p:nvGrpSpPr>
        <p:grpSpPr>
          <a:xfrm>
            <a:off x="-9751" y="47675"/>
            <a:ext cx="7569751" cy="10402025"/>
            <a:chOff x="-9751" y="47675"/>
            <a:chExt cx="7569751" cy="10402025"/>
          </a:xfrm>
        </p:grpSpPr>
        <p:pic>
          <p:nvPicPr>
            <p:cNvPr id="56" name="Google Shape;56;p13"/>
            <p:cNvPicPr preferRelativeResize="0"/>
            <p:nvPr/>
          </p:nvPicPr>
          <p:blipFill>
            <a:blip r:embed="rId3">
              <a:alphaModFix amt="50000"/>
            </a:blip>
            <a:stretch>
              <a:fillRect/>
            </a:stretch>
          </p:blipFill>
          <p:spPr>
            <a:xfrm rot="1451587">
              <a:off x="4370309" y="8621258"/>
              <a:ext cx="670432" cy="670432"/>
            </a:xfrm>
            <a:prstGeom prst="rect">
              <a:avLst/>
            </a:prstGeom>
            <a:noFill/>
            <a:ln>
              <a:noFill/>
            </a:ln>
          </p:spPr>
        </p:pic>
        <p:pic>
          <p:nvPicPr>
            <p:cNvPr id="57" name="Google Shape;57;p13"/>
            <p:cNvPicPr preferRelativeResize="0"/>
            <p:nvPr/>
          </p:nvPicPr>
          <p:blipFill rotWithShape="1">
            <a:blip r:embed="rId4">
              <a:alphaModFix amt="50000"/>
            </a:blip>
            <a:srcRect b="0" l="0" r="23071" t="0"/>
            <a:stretch/>
          </p:blipFill>
          <p:spPr>
            <a:xfrm>
              <a:off x="6942725" y="47675"/>
              <a:ext cx="617275" cy="760650"/>
            </a:xfrm>
            <a:prstGeom prst="rect">
              <a:avLst/>
            </a:prstGeom>
            <a:noFill/>
            <a:ln>
              <a:noFill/>
            </a:ln>
          </p:spPr>
        </p:pic>
        <p:pic>
          <p:nvPicPr>
            <p:cNvPr id="58" name="Google Shape;58;p13"/>
            <p:cNvPicPr preferRelativeResize="0"/>
            <p:nvPr/>
          </p:nvPicPr>
          <p:blipFill rotWithShape="1">
            <a:blip r:embed="rId5">
              <a:alphaModFix amt="50000"/>
            </a:blip>
            <a:srcRect b="0" l="-3029" r="0" t="0"/>
            <a:stretch/>
          </p:blipFill>
          <p:spPr>
            <a:xfrm rot="-5400027">
              <a:off x="2824237" y="9367642"/>
              <a:ext cx="1158300" cy="1005816"/>
            </a:xfrm>
            <a:prstGeom prst="rect">
              <a:avLst/>
            </a:prstGeom>
            <a:noFill/>
            <a:ln>
              <a:noFill/>
            </a:ln>
          </p:spPr>
        </p:pic>
        <p:pic>
          <p:nvPicPr>
            <p:cNvPr id="59" name="Google Shape;59;p13"/>
            <p:cNvPicPr preferRelativeResize="0"/>
            <p:nvPr/>
          </p:nvPicPr>
          <p:blipFill>
            <a:blip r:embed="rId4">
              <a:alphaModFix amt="50000"/>
            </a:blip>
            <a:stretch>
              <a:fillRect/>
            </a:stretch>
          </p:blipFill>
          <p:spPr>
            <a:xfrm>
              <a:off x="2498003" y="7912290"/>
              <a:ext cx="308700" cy="292622"/>
            </a:xfrm>
            <a:prstGeom prst="rect">
              <a:avLst/>
            </a:prstGeom>
            <a:noFill/>
            <a:ln>
              <a:noFill/>
            </a:ln>
          </p:spPr>
        </p:pic>
        <p:pic>
          <p:nvPicPr>
            <p:cNvPr id="60" name="Google Shape;60;p13"/>
            <p:cNvPicPr preferRelativeResize="0"/>
            <p:nvPr/>
          </p:nvPicPr>
          <p:blipFill rotWithShape="1">
            <a:blip r:embed="rId4">
              <a:alphaModFix amt="50000"/>
            </a:blip>
            <a:srcRect b="0" l="38076" r="0" t="0"/>
            <a:stretch/>
          </p:blipFill>
          <p:spPr>
            <a:xfrm>
              <a:off x="-9751" y="6327100"/>
              <a:ext cx="308700" cy="472550"/>
            </a:xfrm>
            <a:prstGeom prst="rect">
              <a:avLst/>
            </a:prstGeom>
            <a:noFill/>
            <a:ln>
              <a:noFill/>
            </a:ln>
          </p:spPr>
        </p:pic>
        <p:pic>
          <p:nvPicPr>
            <p:cNvPr id="61" name="Google Shape;61;p13"/>
            <p:cNvPicPr preferRelativeResize="0"/>
            <p:nvPr/>
          </p:nvPicPr>
          <p:blipFill rotWithShape="1">
            <a:blip r:embed="rId4">
              <a:alphaModFix amt="50000"/>
            </a:blip>
            <a:srcRect b="0" l="0" r="0" t="0"/>
            <a:stretch/>
          </p:blipFill>
          <p:spPr>
            <a:xfrm>
              <a:off x="3322800" y="108399"/>
              <a:ext cx="1224175" cy="1160400"/>
            </a:xfrm>
            <a:prstGeom prst="rect">
              <a:avLst/>
            </a:prstGeom>
            <a:noFill/>
            <a:ln>
              <a:noFill/>
            </a:ln>
          </p:spPr>
        </p:pic>
        <p:pic>
          <p:nvPicPr>
            <p:cNvPr id="62" name="Google Shape;62;p13"/>
            <p:cNvPicPr preferRelativeResize="0"/>
            <p:nvPr/>
          </p:nvPicPr>
          <p:blipFill rotWithShape="1">
            <a:blip r:embed="rId4">
              <a:alphaModFix amt="50000"/>
            </a:blip>
            <a:srcRect b="0" l="0" r="33984" t="0"/>
            <a:stretch/>
          </p:blipFill>
          <p:spPr>
            <a:xfrm>
              <a:off x="6974900" y="3938075"/>
              <a:ext cx="585100" cy="840150"/>
            </a:xfrm>
            <a:prstGeom prst="rect">
              <a:avLst/>
            </a:prstGeom>
            <a:noFill/>
            <a:ln>
              <a:noFill/>
            </a:ln>
          </p:spPr>
        </p:pic>
      </p:grpSp>
      <p:grpSp>
        <p:nvGrpSpPr>
          <p:cNvPr id="63" name="Google Shape;63;p13"/>
          <p:cNvGrpSpPr/>
          <p:nvPr/>
        </p:nvGrpSpPr>
        <p:grpSpPr>
          <a:xfrm>
            <a:off x="1" y="0"/>
            <a:ext cx="7560000" cy="10691999"/>
            <a:chOff x="1" y="0"/>
            <a:chExt cx="7560000" cy="10691999"/>
          </a:xfrm>
        </p:grpSpPr>
        <p:pic>
          <p:nvPicPr>
            <p:cNvPr id="64" name="Google Shape;64;p13"/>
            <p:cNvPicPr preferRelativeResize="0"/>
            <p:nvPr/>
          </p:nvPicPr>
          <p:blipFill rotWithShape="1">
            <a:blip r:embed="rId6">
              <a:alphaModFix/>
            </a:blip>
            <a:srcRect b="11054" l="25642" r="-186" t="221"/>
            <a:stretch/>
          </p:blipFill>
          <p:spPr>
            <a:xfrm>
              <a:off x="1" y="7912024"/>
              <a:ext cx="2799750" cy="2779975"/>
            </a:xfrm>
            <a:prstGeom prst="rect">
              <a:avLst/>
            </a:prstGeom>
            <a:noFill/>
            <a:ln>
              <a:noFill/>
            </a:ln>
          </p:spPr>
        </p:pic>
        <p:pic>
          <p:nvPicPr>
            <p:cNvPr id="65" name="Google Shape;65;p13"/>
            <p:cNvPicPr preferRelativeResize="0"/>
            <p:nvPr/>
          </p:nvPicPr>
          <p:blipFill rotWithShape="1">
            <a:blip r:embed="rId7">
              <a:alphaModFix/>
            </a:blip>
            <a:srcRect b="-6392" l="0" r="17823" t="12934"/>
            <a:stretch/>
          </p:blipFill>
          <p:spPr>
            <a:xfrm>
              <a:off x="3837801" y="0"/>
              <a:ext cx="3722200" cy="3844500"/>
            </a:xfrm>
            <a:prstGeom prst="rect">
              <a:avLst/>
            </a:prstGeom>
            <a:noFill/>
            <a:ln>
              <a:noFill/>
            </a:ln>
          </p:spPr>
        </p:pic>
      </p:grpSp>
      <p:sp>
        <p:nvSpPr>
          <p:cNvPr id="66" name="Google Shape;66;p13"/>
          <p:cNvSpPr txBox="1"/>
          <p:nvPr/>
        </p:nvSpPr>
        <p:spPr>
          <a:xfrm>
            <a:off x="291292" y="1124400"/>
            <a:ext cx="3374100" cy="1708500"/>
          </a:xfrm>
          <a:prstGeom prst="rect">
            <a:avLst/>
          </a:prstGeom>
          <a:noFill/>
          <a:ln>
            <a:noFill/>
          </a:ln>
        </p:spPr>
        <p:txBody>
          <a:bodyPr anchorCtr="0" anchor="t" bIns="0" lIns="0" spcFirstLastPara="1" rIns="0" wrap="square" tIns="0">
            <a:spAutoFit/>
          </a:bodyPr>
          <a:lstStyle/>
          <a:p>
            <a:pPr indent="0" lvl="0" marL="0" rtl="0" algn="ctr">
              <a:lnSpc>
                <a:spcPct val="75000"/>
              </a:lnSpc>
              <a:spcBef>
                <a:spcPts val="0"/>
              </a:spcBef>
              <a:spcAft>
                <a:spcPts val="0"/>
              </a:spcAft>
              <a:buNone/>
            </a:pPr>
            <a:r>
              <a:rPr lang="ru" sz="7400">
                <a:solidFill>
                  <a:srgbClr val="FFC12B"/>
                </a:solidFill>
                <a:latin typeface="Mea Culpa"/>
                <a:ea typeface="Mea Culpa"/>
                <a:cs typeface="Mea Culpa"/>
                <a:sym typeface="Mea Culpa"/>
              </a:rPr>
              <a:t>Merry</a:t>
            </a:r>
            <a:endParaRPr sz="7400">
              <a:solidFill>
                <a:srgbClr val="FFC12B"/>
              </a:solidFill>
              <a:latin typeface="Mea Culpa"/>
              <a:ea typeface="Mea Culpa"/>
              <a:cs typeface="Mea Culpa"/>
              <a:sym typeface="Mea Culpa"/>
            </a:endParaRPr>
          </a:p>
          <a:p>
            <a:pPr indent="0" lvl="0" marL="0" rtl="0" algn="ctr">
              <a:lnSpc>
                <a:spcPct val="75000"/>
              </a:lnSpc>
              <a:spcBef>
                <a:spcPts val="0"/>
              </a:spcBef>
              <a:spcAft>
                <a:spcPts val="0"/>
              </a:spcAft>
              <a:buNone/>
            </a:pPr>
            <a:r>
              <a:rPr lang="ru" sz="7400">
                <a:solidFill>
                  <a:srgbClr val="FFC12B"/>
                </a:solidFill>
                <a:latin typeface="Mea Culpa"/>
                <a:ea typeface="Mea Culpa"/>
                <a:cs typeface="Mea Culpa"/>
                <a:sym typeface="Mea Culpa"/>
              </a:rPr>
              <a:t>Christmas</a:t>
            </a:r>
            <a:endParaRPr sz="7400">
              <a:solidFill>
                <a:srgbClr val="FFC12B"/>
              </a:solidFill>
              <a:latin typeface="Mea Culpa"/>
              <a:ea typeface="Mea Culpa"/>
              <a:cs typeface="Mea Culpa"/>
              <a:sym typeface="Mea Culpa"/>
            </a:endParaRPr>
          </a:p>
        </p:txBody>
      </p:sp>
      <p:sp>
        <p:nvSpPr>
          <p:cNvPr id="67" name="Google Shape;67;p13"/>
          <p:cNvSpPr txBox="1"/>
          <p:nvPr/>
        </p:nvSpPr>
        <p:spPr>
          <a:xfrm>
            <a:off x="652625" y="3290575"/>
            <a:ext cx="6290100" cy="5495100"/>
          </a:xfrm>
          <a:prstGeom prst="rect">
            <a:avLst/>
          </a:prstGeom>
          <a:noFill/>
          <a:ln>
            <a:noFill/>
          </a:ln>
        </p:spPr>
        <p:txBody>
          <a:bodyPr anchorCtr="0" anchor="t" bIns="0" lIns="0" spcFirstLastPara="1" rIns="0" wrap="square" tIns="0">
            <a:spAutoFit/>
          </a:bodyPr>
          <a:lstStyle/>
          <a:p>
            <a:pPr indent="0" lvl="0" marL="0" rtl="0" algn="l">
              <a:lnSpc>
                <a:spcPct val="115000"/>
              </a:lnSpc>
              <a:spcBef>
                <a:spcPts val="0"/>
              </a:spcBef>
              <a:spcAft>
                <a:spcPts val="0"/>
              </a:spcAft>
              <a:buClr>
                <a:schemeClr val="dk1"/>
              </a:buClr>
              <a:buSzPts val="1100"/>
              <a:buFont typeface="Arial"/>
              <a:buNone/>
            </a:pPr>
            <a:r>
              <a:rPr lang="ru" sz="1200">
                <a:solidFill>
                  <a:schemeClr val="lt1"/>
                </a:solidFill>
                <a:latin typeface="Lora"/>
                <a:ea typeface="Lora"/>
                <a:cs typeface="Lora"/>
                <a:sym typeface="Lora"/>
              </a:rPr>
              <a:t>Dear  </a:t>
            </a:r>
            <a:r>
              <a:rPr lang="ru" sz="1200">
                <a:solidFill>
                  <a:srgbClr val="FFC12B"/>
                </a:solidFill>
                <a:latin typeface="Lora"/>
                <a:ea typeface="Lora"/>
                <a:cs typeface="Lora"/>
                <a:sym typeface="Lora"/>
              </a:rPr>
              <a:t>Ethan</a:t>
            </a:r>
            <a:r>
              <a:rPr lang="ru" sz="1200">
                <a:solidFill>
                  <a:schemeClr val="lt1"/>
                </a:solidFill>
                <a:latin typeface="Lora"/>
                <a:ea typeface="Lora"/>
                <a:cs typeface="Lora"/>
                <a:sym typeface="Lora"/>
              </a:rPr>
              <a:t>,</a:t>
            </a:r>
            <a:endParaRPr sz="1200">
              <a:solidFill>
                <a:schemeClr val="lt1"/>
              </a:solidFill>
              <a:latin typeface="Lora"/>
              <a:ea typeface="Lora"/>
              <a:cs typeface="Lora"/>
              <a:sym typeface="Lora"/>
            </a:endParaRPr>
          </a:p>
          <a:p>
            <a:pPr indent="0" lvl="0" marL="0" rtl="0" algn="l">
              <a:lnSpc>
                <a:spcPct val="115000"/>
              </a:lnSpc>
              <a:spcBef>
                <a:spcPts val="0"/>
              </a:spcBef>
              <a:spcAft>
                <a:spcPts val="0"/>
              </a:spcAft>
              <a:buClr>
                <a:schemeClr val="dk1"/>
              </a:buClr>
              <a:buSzPts val="1100"/>
              <a:buFont typeface="Arial"/>
              <a:buNone/>
            </a:pPr>
            <a:r>
              <a:t/>
            </a:r>
            <a:endParaRPr sz="1200">
              <a:solidFill>
                <a:schemeClr val="lt1"/>
              </a:solidFill>
              <a:latin typeface="Lora"/>
              <a:ea typeface="Lora"/>
              <a:cs typeface="Lora"/>
              <a:sym typeface="Lora"/>
            </a:endParaRPr>
          </a:p>
          <a:p>
            <a:pPr indent="0" lvl="0" marL="0" rtl="0" algn="l">
              <a:lnSpc>
                <a:spcPct val="115000"/>
              </a:lnSpc>
              <a:spcBef>
                <a:spcPts val="0"/>
              </a:spcBef>
              <a:spcAft>
                <a:spcPts val="0"/>
              </a:spcAft>
              <a:buClr>
                <a:schemeClr val="dk1"/>
              </a:buClr>
              <a:buSzPts val="1100"/>
              <a:buFont typeface="Arial"/>
              <a:buNone/>
            </a:pPr>
            <a:r>
              <a:rPr lang="ru" sz="1200">
                <a:solidFill>
                  <a:schemeClr val="lt1"/>
                </a:solidFill>
                <a:latin typeface="Lora"/>
                <a:ea typeface="Lora"/>
                <a:cs typeface="Lora"/>
                <a:sym typeface="Lora"/>
              </a:rPr>
              <a:t>Warmest greetings of the season from all of us at [Your Company Name]! As the holiday spirit fills the air, we wanted to take a moment to express our sincere appreciation for your continued support and partnership throughout the year.</a:t>
            </a:r>
            <a:endParaRPr sz="1200">
              <a:solidFill>
                <a:schemeClr val="lt1"/>
              </a:solidFill>
              <a:latin typeface="Lora"/>
              <a:ea typeface="Lora"/>
              <a:cs typeface="Lora"/>
              <a:sym typeface="Lora"/>
            </a:endParaRPr>
          </a:p>
          <a:p>
            <a:pPr indent="0" lvl="0" marL="0" rtl="0" algn="l">
              <a:lnSpc>
                <a:spcPct val="115000"/>
              </a:lnSpc>
              <a:spcBef>
                <a:spcPts val="0"/>
              </a:spcBef>
              <a:spcAft>
                <a:spcPts val="0"/>
              </a:spcAft>
              <a:buClr>
                <a:schemeClr val="dk1"/>
              </a:buClr>
              <a:buSzPts val="1100"/>
              <a:buFont typeface="Arial"/>
              <a:buNone/>
            </a:pPr>
            <a:r>
              <a:t/>
            </a:r>
            <a:endParaRPr sz="1200">
              <a:solidFill>
                <a:schemeClr val="lt1"/>
              </a:solidFill>
              <a:latin typeface="Lora"/>
              <a:ea typeface="Lora"/>
              <a:cs typeface="Lora"/>
              <a:sym typeface="Lora"/>
            </a:endParaRPr>
          </a:p>
          <a:p>
            <a:pPr indent="0" lvl="0" marL="0" rtl="0" algn="l">
              <a:lnSpc>
                <a:spcPct val="115000"/>
              </a:lnSpc>
              <a:spcBef>
                <a:spcPts val="0"/>
              </a:spcBef>
              <a:spcAft>
                <a:spcPts val="0"/>
              </a:spcAft>
              <a:buClr>
                <a:schemeClr val="dk1"/>
              </a:buClr>
              <a:buSzPts val="1100"/>
              <a:buFont typeface="Arial"/>
              <a:buNone/>
            </a:pPr>
            <a:r>
              <a:rPr lang="ru" sz="1200">
                <a:solidFill>
                  <a:schemeClr val="lt1"/>
                </a:solidFill>
                <a:latin typeface="Lora"/>
                <a:ea typeface="Lora"/>
                <a:cs typeface="Lora"/>
                <a:sym typeface="Lora"/>
              </a:rPr>
              <a:t>The joyous occasion of Christmas offers us a special opportunity to extend our gratitude and best wishes to those who make our journey meaningful. It's people like you who inspire us to work harder, dream bigger, and achieve greater heights.</a:t>
            </a:r>
            <a:endParaRPr sz="1200">
              <a:solidFill>
                <a:schemeClr val="lt1"/>
              </a:solidFill>
              <a:latin typeface="Lora"/>
              <a:ea typeface="Lora"/>
              <a:cs typeface="Lora"/>
              <a:sym typeface="Lora"/>
            </a:endParaRPr>
          </a:p>
          <a:p>
            <a:pPr indent="0" lvl="0" marL="0" rtl="0" algn="l">
              <a:lnSpc>
                <a:spcPct val="115000"/>
              </a:lnSpc>
              <a:spcBef>
                <a:spcPts val="0"/>
              </a:spcBef>
              <a:spcAft>
                <a:spcPts val="0"/>
              </a:spcAft>
              <a:buClr>
                <a:schemeClr val="dk1"/>
              </a:buClr>
              <a:buSzPts val="1100"/>
              <a:buFont typeface="Arial"/>
              <a:buNone/>
            </a:pPr>
            <a:r>
              <a:t/>
            </a:r>
            <a:endParaRPr sz="1200">
              <a:solidFill>
                <a:schemeClr val="lt1"/>
              </a:solidFill>
              <a:latin typeface="Lora"/>
              <a:ea typeface="Lora"/>
              <a:cs typeface="Lora"/>
              <a:sym typeface="Lora"/>
            </a:endParaRPr>
          </a:p>
          <a:p>
            <a:pPr indent="0" lvl="0" marL="0" rtl="0" algn="l">
              <a:lnSpc>
                <a:spcPct val="115000"/>
              </a:lnSpc>
              <a:spcBef>
                <a:spcPts val="0"/>
              </a:spcBef>
              <a:spcAft>
                <a:spcPts val="0"/>
              </a:spcAft>
              <a:buClr>
                <a:schemeClr val="dk1"/>
              </a:buClr>
              <a:buSzPts val="1100"/>
              <a:buFont typeface="Arial"/>
              <a:buNone/>
            </a:pPr>
            <a:r>
              <a:rPr lang="ru" sz="1200">
                <a:solidFill>
                  <a:schemeClr val="lt1"/>
                </a:solidFill>
                <a:latin typeface="Lora"/>
                <a:ea typeface="Lora"/>
                <a:cs typeface="Lora"/>
                <a:sym typeface="Lora"/>
              </a:rPr>
              <a:t>May this festive season bring you and your loved ones moments of happiness, togetherness, and serenity. May the glow of holiday lights fill your heart with warmth and positivity, and may the new year ahead be filled with endless possibilities and success.</a:t>
            </a:r>
            <a:endParaRPr sz="1200">
              <a:solidFill>
                <a:schemeClr val="lt1"/>
              </a:solidFill>
              <a:latin typeface="Lora"/>
              <a:ea typeface="Lora"/>
              <a:cs typeface="Lora"/>
              <a:sym typeface="Lora"/>
            </a:endParaRPr>
          </a:p>
          <a:p>
            <a:pPr indent="0" lvl="0" marL="0" rtl="0" algn="l">
              <a:lnSpc>
                <a:spcPct val="115000"/>
              </a:lnSpc>
              <a:spcBef>
                <a:spcPts val="0"/>
              </a:spcBef>
              <a:spcAft>
                <a:spcPts val="0"/>
              </a:spcAft>
              <a:buClr>
                <a:schemeClr val="dk1"/>
              </a:buClr>
              <a:buSzPts val="1100"/>
              <a:buFont typeface="Arial"/>
              <a:buNone/>
            </a:pPr>
            <a:r>
              <a:t/>
            </a:r>
            <a:endParaRPr sz="1200">
              <a:solidFill>
                <a:schemeClr val="lt1"/>
              </a:solidFill>
              <a:latin typeface="Lora"/>
              <a:ea typeface="Lora"/>
              <a:cs typeface="Lora"/>
              <a:sym typeface="Lora"/>
            </a:endParaRPr>
          </a:p>
          <a:p>
            <a:pPr indent="0" lvl="0" marL="0" rtl="0" algn="l">
              <a:lnSpc>
                <a:spcPct val="115000"/>
              </a:lnSpc>
              <a:spcBef>
                <a:spcPts val="0"/>
              </a:spcBef>
              <a:spcAft>
                <a:spcPts val="0"/>
              </a:spcAft>
              <a:buClr>
                <a:schemeClr val="dk1"/>
              </a:buClr>
              <a:buSzPts val="1100"/>
              <a:buFont typeface="Arial"/>
              <a:buNone/>
            </a:pPr>
            <a:r>
              <a:rPr lang="ru" sz="1200">
                <a:solidFill>
                  <a:schemeClr val="lt1"/>
                </a:solidFill>
                <a:latin typeface="Lora"/>
                <a:ea typeface="Lora"/>
                <a:cs typeface="Lora"/>
                <a:sym typeface="Lora"/>
              </a:rPr>
              <a:t>We look forward to another year of collaboration and shared achievements. Please know that your trust and belief in [Your Company Name] mean the world to us, and we are committed to serving you with the utmost dedication.</a:t>
            </a:r>
            <a:endParaRPr sz="1200">
              <a:solidFill>
                <a:schemeClr val="lt1"/>
              </a:solidFill>
              <a:latin typeface="Lora"/>
              <a:ea typeface="Lora"/>
              <a:cs typeface="Lora"/>
              <a:sym typeface="Lora"/>
            </a:endParaRPr>
          </a:p>
          <a:p>
            <a:pPr indent="0" lvl="0" marL="0" rtl="0" algn="l">
              <a:lnSpc>
                <a:spcPct val="115000"/>
              </a:lnSpc>
              <a:spcBef>
                <a:spcPts val="0"/>
              </a:spcBef>
              <a:spcAft>
                <a:spcPts val="0"/>
              </a:spcAft>
              <a:buClr>
                <a:schemeClr val="dk1"/>
              </a:buClr>
              <a:buSzPts val="1100"/>
              <a:buFont typeface="Arial"/>
              <a:buNone/>
            </a:pPr>
            <a:r>
              <a:t/>
            </a:r>
            <a:endParaRPr sz="1200">
              <a:solidFill>
                <a:schemeClr val="lt1"/>
              </a:solidFill>
              <a:latin typeface="Lora"/>
              <a:ea typeface="Lora"/>
              <a:cs typeface="Lora"/>
              <a:sym typeface="Lora"/>
            </a:endParaRPr>
          </a:p>
          <a:p>
            <a:pPr indent="0" lvl="0" marL="0" rtl="0" algn="l">
              <a:lnSpc>
                <a:spcPct val="115000"/>
              </a:lnSpc>
              <a:spcBef>
                <a:spcPts val="0"/>
              </a:spcBef>
              <a:spcAft>
                <a:spcPts val="0"/>
              </a:spcAft>
              <a:buClr>
                <a:schemeClr val="dk1"/>
              </a:buClr>
              <a:buSzPts val="1100"/>
              <a:buFont typeface="Arial"/>
              <a:buNone/>
            </a:pPr>
            <a:r>
              <a:rPr lang="ru" sz="1200">
                <a:solidFill>
                  <a:schemeClr val="lt1"/>
                </a:solidFill>
                <a:latin typeface="Lora"/>
                <a:ea typeface="Lora"/>
                <a:cs typeface="Lora"/>
                <a:sym typeface="Lora"/>
              </a:rPr>
              <a:t>Should you need any assistance or have inquiries in the coming year, our team is always here to help. Feel free to reach out to us via phone at [Your Phone Number] or email at [Your Email Address].</a:t>
            </a:r>
            <a:endParaRPr sz="1200">
              <a:solidFill>
                <a:schemeClr val="lt1"/>
              </a:solidFill>
              <a:latin typeface="Lora"/>
              <a:ea typeface="Lora"/>
              <a:cs typeface="Lora"/>
              <a:sym typeface="Lora"/>
            </a:endParaRPr>
          </a:p>
          <a:p>
            <a:pPr indent="0" lvl="0" marL="0" rtl="0" algn="l">
              <a:lnSpc>
                <a:spcPct val="115000"/>
              </a:lnSpc>
              <a:spcBef>
                <a:spcPts val="0"/>
              </a:spcBef>
              <a:spcAft>
                <a:spcPts val="0"/>
              </a:spcAft>
              <a:buClr>
                <a:schemeClr val="dk1"/>
              </a:buClr>
              <a:buSzPts val="1100"/>
              <a:buFont typeface="Arial"/>
              <a:buNone/>
            </a:pPr>
            <a:r>
              <a:t/>
            </a:r>
            <a:endParaRPr sz="1200">
              <a:solidFill>
                <a:schemeClr val="lt1"/>
              </a:solidFill>
              <a:latin typeface="Lora"/>
              <a:ea typeface="Lora"/>
              <a:cs typeface="Lora"/>
              <a:sym typeface="Lora"/>
            </a:endParaRPr>
          </a:p>
          <a:p>
            <a:pPr indent="0" lvl="0" marL="0" rtl="0" algn="l">
              <a:lnSpc>
                <a:spcPct val="115000"/>
              </a:lnSpc>
              <a:spcBef>
                <a:spcPts val="0"/>
              </a:spcBef>
              <a:spcAft>
                <a:spcPts val="0"/>
              </a:spcAft>
              <a:buClr>
                <a:schemeClr val="dk1"/>
              </a:buClr>
              <a:buSzPts val="1100"/>
              <a:buFont typeface="Arial"/>
              <a:buNone/>
            </a:pPr>
            <a:r>
              <a:rPr lang="ru" sz="1200">
                <a:solidFill>
                  <a:schemeClr val="lt1"/>
                </a:solidFill>
                <a:latin typeface="Lora"/>
                <a:ea typeface="Lora"/>
                <a:cs typeface="Lora"/>
                <a:sym typeface="Lora"/>
              </a:rPr>
              <a:t>Thank you once again for being a valued part of our journey. From all of us at [Your Company Name], Merry Christmas and a Happy New Year!</a:t>
            </a:r>
            <a:endParaRPr sz="1200">
              <a:solidFill>
                <a:schemeClr val="lt1"/>
              </a:solidFill>
              <a:latin typeface="Lora"/>
              <a:ea typeface="Lora"/>
              <a:cs typeface="Lora"/>
              <a:sym typeface="Lora"/>
            </a:endParaRPr>
          </a:p>
          <a:p>
            <a:pPr indent="0" lvl="0" marL="0" rtl="0" algn="l">
              <a:lnSpc>
                <a:spcPct val="115000"/>
              </a:lnSpc>
              <a:spcBef>
                <a:spcPts val="0"/>
              </a:spcBef>
              <a:spcAft>
                <a:spcPts val="0"/>
              </a:spcAft>
              <a:buNone/>
            </a:pPr>
            <a:r>
              <a:t/>
            </a:r>
            <a:endParaRPr sz="1200">
              <a:solidFill>
                <a:schemeClr val="lt1"/>
              </a:solidFill>
              <a:latin typeface="Lora"/>
              <a:ea typeface="Lora"/>
              <a:cs typeface="Lora"/>
              <a:sym typeface="Lora"/>
            </a:endParaRPr>
          </a:p>
        </p:txBody>
      </p:sp>
      <p:sp>
        <p:nvSpPr>
          <p:cNvPr id="68" name="Google Shape;68;p13"/>
          <p:cNvSpPr txBox="1"/>
          <p:nvPr/>
        </p:nvSpPr>
        <p:spPr>
          <a:xfrm>
            <a:off x="5346525" y="8757875"/>
            <a:ext cx="1596300" cy="397200"/>
          </a:xfrm>
          <a:prstGeom prst="rect">
            <a:avLst/>
          </a:prstGeom>
          <a:noFill/>
          <a:ln>
            <a:noFill/>
          </a:ln>
        </p:spPr>
        <p:txBody>
          <a:bodyPr anchorCtr="0" anchor="t" bIns="0" lIns="0" spcFirstLastPara="1" rIns="0" wrap="square" tIns="0">
            <a:spAutoFit/>
          </a:bodyPr>
          <a:lstStyle/>
          <a:p>
            <a:pPr indent="0" lvl="0" marL="0" rtl="0" algn="r">
              <a:lnSpc>
                <a:spcPct val="115000"/>
              </a:lnSpc>
              <a:spcBef>
                <a:spcPts val="0"/>
              </a:spcBef>
              <a:spcAft>
                <a:spcPts val="0"/>
              </a:spcAft>
              <a:buNone/>
            </a:pPr>
            <a:r>
              <a:rPr lang="ru" sz="1200">
                <a:solidFill>
                  <a:schemeClr val="lt1"/>
                </a:solidFill>
                <a:latin typeface="Lora"/>
                <a:ea typeface="Lora"/>
                <a:cs typeface="Lora"/>
                <a:sym typeface="Lora"/>
              </a:rPr>
              <a:t>Warm regards,</a:t>
            </a:r>
            <a:endParaRPr sz="1200">
              <a:solidFill>
                <a:schemeClr val="lt1"/>
              </a:solidFill>
              <a:latin typeface="Lora"/>
              <a:ea typeface="Lora"/>
              <a:cs typeface="Lora"/>
              <a:sym typeface="Lora"/>
            </a:endParaRPr>
          </a:p>
          <a:p>
            <a:pPr indent="0" lvl="0" marL="0" rtl="0" algn="r">
              <a:lnSpc>
                <a:spcPct val="115000"/>
              </a:lnSpc>
              <a:spcBef>
                <a:spcPts val="0"/>
              </a:spcBef>
              <a:spcAft>
                <a:spcPts val="0"/>
              </a:spcAft>
              <a:buNone/>
            </a:pPr>
            <a:r>
              <a:rPr b="1" lang="ru" sz="1200">
                <a:solidFill>
                  <a:srgbClr val="FFC12B"/>
                </a:solidFill>
                <a:latin typeface="Lora"/>
                <a:ea typeface="Lora"/>
                <a:cs typeface="Lora"/>
                <a:sym typeface="Lora"/>
              </a:rPr>
              <a:t>Liam Thompson</a:t>
            </a:r>
            <a:endParaRPr b="1" sz="1200">
              <a:solidFill>
                <a:srgbClr val="FFC12B"/>
              </a:solidFill>
              <a:latin typeface="Lora"/>
              <a:ea typeface="Lora"/>
              <a:cs typeface="Lora"/>
              <a:sym typeface="Lora"/>
            </a:endParaRPr>
          </a:p>
        </p:txBody>
      </p:sp>
      <p:grpSp>
        <p:nvGrpSpPr>
          <p:cNvPr id="69" name="Google Shape;69;p13"/>
          <p:cNvGrpSpPr/>
          <p:nvPr/>
        </p:nvGrpSpPr>
        <p:grpSpPr>
          <a:xfrm>
            <a:off x="5005325" y="3033016"/>
            <a:ext cx="2053000" cy="6879050"/>
            <a:chOff x="5005325" y="3033016"/>
            <a:chExt cx="2053000" cy="6879050"/>
          </a:xfrm>
        </p:grpSpPr>
        <p:pic>
          <p:nvPicPr>
            <p:cNvPr id="70" name="Google Shape;70;p13"/>
            <p:cNvPicPr preferRelativeResize="0"/>
            <p:nvPr/>
          </p:nvPicPr>
          <p:blipFill>
            <a:blip r:embed="rId8">
              <a:alphaModFix/>
            </a:blip>
            <a:stretch>
              <a:fillRect/>
            </a:stretch>
          </p:blipFill>
          <p:spPr>
            <a:xfrm>
              <a:off x="6750925" y="9620667"/>
              <a:ext cx="307400" cy="291400"/>
            </a:xfrm>
            <a:prstGeom prst="rect">
              <a:avLst/>
            </a:prstGeom>
            <a:noFill/>
            <a:ln>
              <a:noFill/>
            </a:ln>
          </p:spPr>
        </p:pic>
        <p:pic>
          <p:nvPicPr>
            <p:cNvPr id="71" name="Google Shape;71;p13"/>
            <p:cNvPicPr preferRelativeResize="0"/>
            <p:nvPr/>
          </p:nvPicPr>
          <p:blipFill>
            <a:blip r:embed="rId4">
              <a:alphaModFix/>
            </a:blip>
            <a:stretch>
              <a:fillRect/>
            </a:stretch>
          </p:blipFill>
          <p:spPr>
            <a:xfrm>
              <a:off x="5005325" y="3033016"/>
              <a:ext cx="271675" cy="257550"/>
            </a:xfrm>
            <a:prstGeom prst="rect">
              <a:avLst/>
            </a:prstGeom>
            <a:noFill/>
            <a:ln>
              <a:noFill/>
            </a:ln>
          </p:spPr>
        </p:pic>
      </p:gr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