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Roboto Serif"/>
      <p:regular r:id="rId7"/>
      <p:bold r:id="rId8"/>
      <p:italic r:id="rId9"/>
      <p:boldItalic r:id="rId10"/>
    </p:embeddedFont>
    <p:embeddedFont>
      <p:font typeface="Amatic SC"/>
      <p:regular r:id="rId11"/>
      <p:bold r:id="rId12"/>
    </p:embeddedFont>
    <p:embeddedFont>
      <p:font typeface="Yeseva One"/>
      <p:regular r:id="rId13"/>
    </p:embeddedFont>
    <p:embeddedFont>
      <p:font typeface="ABeeZee"/>
      <p:regular r:id="rId14"/>
      <p:italic r:id="rId15"/>
    </p:embeddedFont>
    <p:embeddedFont>
      <p:font typeface="Merriweather"/>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AmaticSC-regular.fntdata"/><Relationship Id="rId10" Type="http://schemas.openxmlformats.org/officeDocument/2006/relationships/font" Target="fonts/RobotoSerif-boldItalic.fntdata"/><Relationship Id="rId13" Type="http://schemas.openxmlformats.org/officeDocument/2006/relationships/font" Target="fonts/YesevaOne-regular.fntdata"/><Relationship Id="rId12" Type="http://schemas.openxmlformats.org/officeDocument/2006/relationships/font" Target="fonts/AmaticSC-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Serif-italic.fntdata"/><Relationship Id="rId15" Type="http://schemas.openxmlformats.org/officeDocument/2006/relationships/font" Target="fonts/ABeeZee-italic.fntdata"/><Relationship Id="rId14" Type="http://schemas.openxmlformats.org/officeDocument/2006/relationships/font" Target="fonts/ABeeZee-regular.fntdata"/><Relationship Id="rId17" Type="http://schemas.openxmlformats.org/officeDocument/2006/relationships/font" Target="fonts/Merriweather-bold.fntdata"/><Relationship Id="rId16" Type="http://schemas.openxmlformats.org/officeDocument/2006/relationships/font" Target="fonts/Merriweather-regular.fntdata"/><Relationship Id="rId5" Type="http://schemas.openxmlformats.org/officeDocument/2006/relationships/notesMaster" Target="notesMasters/notesMaster1.xml"/><Relationship Id="rId19" Type="http://schemas.openxmlformats.org/officeDocument/2006/relationships/font" Target="fonts/Merriweather-boldItalic.fntdata"/><Relationship Id="rId6" Type="http://schemas.openxmlformats.org/officeDocument/2006/relationships/slide" Target="slides/slide1.xml"/><Relationship Id="rId18" Type="http://schemas.openxmlformats.org/officeDocument/2006/relationships/font" Target="fonts/Merriweather-italic.fntdata"/><Relationship Id="rId7" Type="http://schemas.openxmlformats.org/officeDocument/2006/relationships/font" Target="fonts/RobotoSerif-regular.fntdata"/><Relationship Id="rId8" Type="http://schemas.openxmlformats.org/officeDocument/2006/relationships/font" Target="fonts/RobotoSerif-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1.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1"/>
            <a:ext cx="7560001" cy="10691999"/>
          </a:xfrm>
          <a:prstGeom prst="rect">
            <a:avLst/>
          </a:prstGeom>
          <a:noFill/>
          <a:ln>
            <a:noFill/>
          </a:ln>
        </p:spPr>
      </p:pic>
      <p:grpSp>
        <p:nvGrpSpPr>
          <p:cNvPr id="55" name="Google Shape;55;p13"/>
          <p:cNvGrpSpPr/>
          <p:nvPr/>
        </p:nvGrpSpPr>
        <p:grpSpPr>
          <a:xfrm>
            <a:off x="2272513" y="191367"/>
            <a:ext cx="3014975" cy="636600"/>
            <a:chOff x="2240300" y="191367"/>
            <a:chExt cx="3014975" cy="636600"/>
          </a:xfrm>
        </p:grpSpPr>
        <p:sp>
          <p:nvSpPr>
            <p:cNvPr id="56" name="Google Shape;56;p13"/>
            <p:cNvSpPr/>
            <p:nvPr/>
          </p:nvSpPr>
          <p:spPr>
            <a:xfrm rot="-1418707">
              <a:off x="2314545" y="271812"/>
              <a:ext cx="500411" cy="475709"/>
            </a:xfrm>
            <a:prstGeom prst="star5">
              <a:avLst>
                <a:gd fmla="val 19098" name="adj"/>
                <a:gd fmla="val 105146" name="hf"/>
                <a:gd fmla="val 110557" name="vf"/>
              </a:avLst>
            </a:prstGeom>
            <a:solidFill>
              <a:srgbClr val="E7E9E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p:nvPr/>
          </p:nvSpPr>
          <p:spPr>
            <a:xfrm flipH="1" rot="1418707">
              <a:off x="4680619" y="271812"/>
              <a:ext cx="500411" cy="475709"/>
            </a:xfrm>
            <a:prstGeom prst="star5">
              <a:avLst>
                <a:gd fmla="val 19098" name="adj"/>
                <a:gd fmla="val 105146" name="hf"/>
                <a:gd fmla="val 110557" name="vf"/>
              </a:avLst>
            </a:prstGeom>
            <a:solidFill>
              <a:srgbClr val="E7E9E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58" name="Google Shape;58;p13"/>
          <p:cNvPicPr preferRelativeResize="0"/>
          <p:nvPr/>
        </p:nvPicPr>
        <p:blipFill>
          <a:blip r:embed="rId4">
            <a:alphaModFix/>
          </a:blip>
          <a:stretch>
            <a:fillRect/>
          </a:stretch>
        </p:blipFill>
        <p:spPr>
          <a:xfrm>
            <a:off x="376250" y="2605499"/>
            <a:ext cx="1762100" cy="1581301"/>
          </a:xfrm>
          <a:prstGeom prst="rect">
            <a:avLst/>
          </a:prstGeom>
          <a:noFill/>
          <a:ln>
            <a:noFill/>
          </a:ln>
        </p:spPr>
      </p:pic>
      <p:pic>
        <p:nvPicPr>
          <p:cNvPr id="59" name="Google Shape;59;p13"/>
          <p:cNvPicPr preferRelativeResize="0"/>
          <p:nvPr/>
        </p:nvPicPr>
        <p:blipFill>
          <a:blip r:embed="rId4">
            <a:alphaModFix/>
          </a:blip>
          <a:stretch>
            <a:fillRect/>
          </a:stretch>
        </p:blipFill>
        <p:spPr>
          <a:xfrm>
            <a:off x="4839750" y="1873000"/>
            <a:ext cx="2249325" cy="2018525"/>
          </a:xfrm>
          <a:prstGeom prst="rect">
            <a:avLst/>
          </a:prstGeom>
          <a:noFill/>
          <a:ln>
            <a:noFill/>
          </a:ln>
        </p:spPr>
      </p:pic>
      <p:pic>
        <p:nvPicPr>
          <p:cNvPr id="60" name="Google Shape;60;p13"/>
          <p:cNvPicPr preferRelativeResize="0"/>
          <p:nvPr/>
        </p:nvPicPr>
        <p:blipFill>
          <a:blip r:embed="rId5">
            <a:alphaModFix/>
          </a:blip>
          <a:stretch>
            <a:fillRect/>
          </a:stretch>
        </p:blipFill>
        <p:spPr>
          <a:xfrm>
            <a:off x="5453068" y="6946547"/>
            <a:ext cx="1762100" cy="1749778"/>
          </a:xfrm>
          <a:prstGeom prst="rect">
            <a:avLst/>
          </a:prstGeom>
          <a:noFill/>
          <a:ln>
            <a:noFill/>
          </a:ln>
        </p:spPr>
      </p:pic>
      <p:grpSp>
        <p:nvGrpSpPr>
          <p:cNvPr id="61" name="Google Shape;61;p13"/>
          <p:cNvGrpSpPr/>
          <p:nvPr/>
        </p:nvGrpSpPr>
        <p:grpSpPr>
          <a:xfrm>
            <a:off x="376250" y="366725"/>
            <a:ext cx="923925" cy="909625"/>
            <a:chOff x="376250" y="366725"/>
            <a:chExt cx="923925" cy="909625"/>
          </a:xfrm>
        </p:grpSpPr>
        <p:sp>
          <p:nvSpPr>
            <p:cNvPr id="62" name="Google Shape;62;p13"/>
            <p:cNvSpPr/>
            <p:nvPr/>
          </p:nvSpPr>
          <p:spPr>
            <a:xfrm>
              <a:off x="376250" y="366725"/>
              <a:ext cx="923925" cy="909625"/>
            </a:xfrm>
            <a:custGeom>
              <a:rect b="b" l="l" r="r" t="t"/>
              <a:pathLst>
                <a:path extrusionOk="0" h="36385" w="36957">
                  <a:moveTo>
                    <a:pt x="0" y="36385"/>
                  </a:moveTo>
                  <a:lnTo>
                    <a:pt x="0" y="0"/>
                  </a:lnTo>
                  <a:lnTo>
                    <a:pt x="36957" y="0"/>
                  </a:lnTo>
                </a:path>
              </a:pathLst>
            </a:custGeom>
            <a:noFill/>
            <a:ln cap="flat" cmpd="sng" w="38100">
              <a:solidFill>
                <a:srgbClr val="432918"/>
              </a:solidFill>
              <a:prstDash val="solid"/>
              <a:round/>
              <a:headEnd len="med" w="med" type="none"/>
              <a:tailEnd len="med" w="med" type="none"/>
            </a:ln>
          </p:spPr>
        </p:sp>
        <p:sp>
          <p:nvSpPr>
            <p:cNvPr id="63" name="Google Shape;63;p13"/>
            <p:cNvSpPr/>
            <p:nvPr/>
          </p:nvSpPr>
          <p:spPr>
            <a:xfrm>
              <a:off x="456000" y="466125"/>
              <a:ext cx="647700" cy="614375"/>
            </a:xfrm>
            <a:custGeom>
              <a:rect b="b" l="l" r="r" t="t"/>
              <a:pathLst>
                <a:path extrusionOk="0" h="24575" w="25908">
                  <a:moveTo>
                    <a:pt x="0" y="24575"/>
                  </a:moveTo>
                  <a:lnTo>
                    <a:pt x="48" y="25"/>
                  </a:lnTo>
                  <a:lnTo>
                    <a:pt x="25908" y="0"/>
                  </a:lnTo>
                </a:path>
              </a:pathLst>
            </a:custGeom>
            <a:noFill/>
            <a:ln cap="flat" cmpd="sng" w="28575">
              <a:solidFill>
                <a:srgbClr val="432918"/>
              </a:solidFill>
              <a:prstDash val="solid"/>
              <a:round/>
              <a:headEnd len="med" w="med" type="none"/>
              <a:tailEnd len="med" w="med" type="none"/>
            </a:ln>
          </p:spPr>
        </p:sp>
      </p:grpSp>
      <p:grpSp>
        <p:nvGrpSpPr>
          <p:cNvPr id="64" name="Google Shape;64;p13"/>
          <p:cNvGrpSpPr/>
          <p:nvPr/>
        </p:nvGrpSpPr>
        <p:grpSpPr>
          <a:xfrm flipH="1">
            <a:off x="6253150" y="366725"/>
            <a:ext cx="923925" cy="909625"/>
            <a:chOff x="376250" y="366725"/>
            <a:chExt cx="923925" cy="909625"/>
          </a:xfrm>
        </p:grpSpPr>
        <p:sp>
          <p:nvSpPr>
            <p:cNvPr id="65" name="Google Shape;65;p13"/>
            <p:cNvSpPr/>
            <p:nvPr/>
          </p:nvSpPr>
          <p:spPr>
            <a:xfrm>
              <a:off x="376250" y="366725"/>
              <a:ext cx="923925" cy="909625"/>
            </a:xfrm>
            <a:custGeom>
              <a:rect b="b" l="l" r="r" t="t"/>
              <a:pathLst>
                <a:path extrusionOk="0" h="36385" w="36957">
                  <a:moveTo>
                    <a:pt x="0" y="36385"/>
                  </a:moveTo>
                  <a:lnTo>
                    <a:pt x="0" y="0"/>
                  </a:lnTo>
                  <a:lnTo>
                    <a:pt x="36957" y="0"/>
                  </a:lnTo>
                </a:path>
              </a:pathLst>
            </a:custGeom>
            <a:noFill/>
            <a:ln cap="flat" cmpd="sng" w="38100">
              <a:solidFill>
                <a:srgbClr val="432918"/>
              </a:solidFill>
              <a:prstDash val="solid"/>
              <a:round/>
              <a:headEnd len="med" w="med" type="none"/>
              <a:tailEnd len="med" w="med" type="none"/>
            </a:ln>
          </p:spPr>
        </p:sp>
        <p:sp>
          <p:nvSpPr>
            <p:cNvPr id="66" name="Google Shape;66;p13"/>
            <p:cNvSpPr/>
            <p:nvPr/>
          </p:nvSpPr>
          <p:spPr>
            <a:xfrm>
              <a:off x="456000" y="466125"/>
              <a:ext cx="647700" cy="614375"/>
            </a:xfrm>
            <a:custGeom>
              <a:rect b="b" l="l" r="r" t="t"/>
              <a:pathLst>
                <a:path extrusionOk="0" h="24575" w="25908">
                  <a:moveTo>
                    <a:pt x="0" y="24575"/>
                  </a:moveTo>
                  <a:lnTo>
                    <a:pt x="48" y="25"/>
                  </a:lnTo>
                  <a:lnTo>
                    <a:pt x="25908" y="0"/>
                  </a:lnTo>
                </a:path>
              </a:pathLst>
            </a:custGeom>
            <a:noFill/>
            <a:ln cap="flat" cmpd="sng" w="28575">
              <a:solidFill>
                <a:srgbClr val="432918"/>
              </a:solidFill>
              <a:prstDash val="solid"/>
              <a:round/>
              <a:headEnd len="med" w="med" type="none"/>
              <a:tailEnd len="med" w="med" type="none"/>
            </a:ln>
          </p:spPr>
        </p:sp>
      </p:grpSp>
      <p:sp>
        <p:nvSpPr>
          <p:cNvPr id="67" name="Google Shape;67;p13"/>
          <p:cNvSpPr txBox="1"/>
          <p:nvPr/>
        </p:nvSpPr>
        <p:spPr>
          <a:xfrm>
            <a:off x="2796450" y="171450"/>
            <a:ext cx="1967100" cy="723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3500">
                <a:solidFill>
                  <a:srgbClr val="432918"/>
                </a:solidFill>
                <a:latin typeface="ABeeZee"/>
                <a:ea typeface="ABeeZee"/>
                <a:cs typeface="ABeeZee"/>
                <a:sym typeface="ABeeZee"/>
              </a:rPr>
              <a:t>MERRY</a:t>
            </a:r>
            <a:endParaRPr sz="3500">
              <a:solidFill>
                <a:srgbClr val="432918"/>
              </a:solidFill>
              <a:latin typeface="ABeeZee"/>
              <a:ea typeface="ABeeZee"/>
              <a:cs typeface="ABeeZee"/>
              <a:sym typeface="ABeeZee"/>
            </a:endParaRPr>
          </a:p>
        </p:txBody>
      </p:sp>
      <p:sp>
        <p:nvSpPr>
          <p:cNvPr id="68" name="Google Shape;68;p13"/>
          <p:cNvSpPr txBox="1"/>
          <p:nvPr/>
        </p:nvSpPr>
        <p:spPr>
          <a:xfrm>
            <a:off x="1354650" y="647088"/>
            <a:ext cx="4850700" cy="10776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7000">
                <a:solidFill>
                  <a:srgbClr val="432918"/>
                </a:solidFill>
                <a:latin typeface="Yeseva One"/>
                <a:ea typeface="Yeseva One"/>
                <a:cs typeface="Yeseva One"/>
                <a:sym typeface="Yeseva One"/>
              </a:rPr>
              <a:t>Christmas</a:t>
            </a:r>
            <a:endParaRPr sz="7000">
              <a:solidFill>
                <a:srgbClr val="432918"/>
              </a:solidFill>
              <a:latin typeface="Yeseva One"/>
              <a:ea typeface="Yeseva One"/>
              <a:cs typeface="Yeseva One"/>
              <a:sym typeface="Yeseva One"/>
            </a:endParaRPr>
          </a:p>
        </p:txBody>
      </p:sp>
      <p:sp>
        <p:nvSpPr>
          <p:cNvPr id="69" name="Google Shape;69;p13"/>
          <p:cNvSpPr txBox="1"/>
          <p:nvPr/>
        </p:nvSpPr>
        <p:spPr>
          <a:xfrm>
            <a:off x="1964050" y="1571638"/>
            <a:ext cx="3631800" cy="507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ru" sz="2100">
                <a:solidFill>
                  <a:srgbClr val="B17F4A"/>
                </a:solidFill>
                <a:latin typeface="Spartan"/>
                <a:ea typeface="Spartan"/>
                <a:cs typeface="Spartan"/>
                <a:sym typeface="Spartan"/>
              </a:rPr>
              <a:t>From the Brown Family</a:t>
            </a:r>
            <a:endParaRPr sz="2100">
              <a:solidFill>
                <a:srgbClr val="B17F4A"/>
              </a:solidFill>
              <a:latin typeface="Spartan"/>
              <a:ea typeface="Spartan"/>
              <a:cs typeface="Spartan"/>
              <a:sym typeface="Spartan"/>
            </a:endParaRPr>
          </a:p>
        </p:txBody>
      </p:sp>
      <p:sp>
        <p:nvSpPr>
          <p:cNvPr id="70" name="Google Shape;70;p13"/>
          <p:cNvSpPr txBox="1"/>
          <p:nvPr/>
        </p:nvSpPr>
        <p:spPr>
          <a:xfrm>
            <a:off x="1713150" y="2328863"/>
            <a:ext cx="4133700" cy="5541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3600">
                <a:solidFill>
                  <a:srgbClr val="1E241C"/>
                </a:solidFill>
                <a:latin typeface="Amatic SC"/>
                <a:ea typeface="Amatic SC"/>
                <a:cs typeface="Amatic SC"/>
                <a:sym typeface="Amatic SC"/>
              </a:rPr>
              <a:t>Dear friends and family</a:t>
            </a:r>
            <a:endParaRPr sz="3600">
              <a:solidFill>
                <a:srgbClr val="1E241C"/>
              </a:solidFill>
              <a:latin typeface="Amatic SC"/>
              <a:ea typeface="Amatic SC"/>
              <a:cs typeface="Amatic SC"/>
              <a:sym typeface="Amatic SC"/>
            </a:endParaRPr>
          </a:p>
        </p:txBody>
      </p:sp>
      <p:cxnSp>
        <p:nvCxnSpPr>
          <p:cNvPr id="71" name="Google Shape;71;p13"/>
          <p:cNvCxnSpPr/>
          <p:nvPr/>
        </p:nvCxnSpPr>
        <p:spPr>
          <a:xfrm>
            <a:off x="3360900" y="2952750"/>
            <a:ext cx="838200" cy="0"/>
          </a:xfrm>
          <a:prstGeom prst="straightConnector1">
            <a:avLst/>
          </a:prstGeom>
          <a:noFill/>
          <a:ln cap="flat" cmpd="sng" w="28575">
            <a:solidFill>
              <a:srgbClr val="1E241C"/>
            </a:solidFill>
            <a:prstDash val="solid"/>
            <a:round/>
            <a:headEnd len="med" w="med" type="none"/>
            <a:tailEnd len="med" w="med" type="none"/>
          </a:ln>
        </p:spPr>
      </p:cxnSp>
      <p:sp>
        <p:nvSpPr>
          <p:cNvPr id="72" name="Google Shape;72;p13"/>
          <p:cNvSpPr txBox="1"/>
          <p:nvPr/>
        </p:nvSpPr>
        <p:spPr>
          <a:xfrm>
            <a:off x="257175" y="3386138"/>
            <a:ext cx="6900900" cy="3694200"/>
          </a:xfrm>
          <a:prstGeom prst="rect">
            <a:avLst/>
          </a:prstGeom>
          <a:noFill/>
          <a:ln>
            <a:noFill/>
          </a:ln>
        </p:spPr>
        <p:txBody>
          <a:bodyPr anchorCtr="0" anchor="t" bIns="91425" lIns="91425" spcFirstLastPara="1" rIns="91425" wrap="square" tIns="91425">
            <a:spAutoFit/>
          </a:bodyPr>
          <a:lstStyle/>
          <a:p>
            <a:pPr indent="0" lvl="0" marL="0" rtl="0" algn="l">
              <a:lnSpc>
                <a:spcPct val="180000"/>
              </a:lnSpc>
              <a:spcBef>
                <a:spcPts val="0"/>
              </a:spcBef>
              <a:spcAft>
                <a:spcPts val="0"/>
              </a:spcAft>
              <a:buClr>
                <a:schemeClr val="dk1"/>
              </a:buClr>
              <a:buSzPts val="1100"/>
              <a:buFont typeface="Arial"/>
              <a:buNone/>
            </a:pPr>
            <a:r>
              <a:rPr lang="ru" sz="1200">
                <a:solidFill>
                  <a:srgbClr val="515450"/>
                </a:solidFill>
                <a:latin typeface="Merriweather"/>
                <a:ea typeface="Merriweather"/>
                <a:cs typeface="Merriweather"/>
                <a:sym typeface="Merriweather"/>
              </a:rPr>
              <a:t>Nulla pulvinar libero neque, a suscipit velit rutrum sit amet. Vivamus hendrerit commodo purus, at varius arcu ullamcorper non. Maecenas maximus ultricies est, et mattis tortor suscipit quis. Etiam augue turpis, ultrices eu dictum nec, posuere vel ligula. Aenean sed pellentesque nunc. Nulla nec velit sem. Ut nisi nunc, tristique vel lobortis non, auctor sed ante. Donec enim ex, congue eu tempor vel, commodo vel sem. </a:t>
            </a:r>
            <a:endParaRPr sz="1200">
              <a:solidFill>
                <a:srgbClr val="515450"/>
              </a:solidFill>
              <a:latin typeface="Merriweather"/>
              <a:ea typeface="Merriweather"/>
              <a:cs typeface="Merriweather"/>
              <a:sym typeface="Merriweather"/>
            </a:endParaRPr>
          </a:p>
          <a:p>
            <a:pPr indent="0" lvl="0" marL="0" rtl="0" algn="l">
              <a:lnSpc>
                <a:spcPct val="180000"/>
              </a:lnSpc>
              <a:spcBef>
                <a:spcPts val="0"/>
              </a:spcBef>
              <a:spcAft>
                <a:spcPts val="0"/>
              </a:spcAft>
              <a:buClr>
                <a:schemeClr val="dk1"/>
              </a:buClr>
              <a:buSzPts val="1100"/>
              <a:buFont typeface="Arial"/>
              <a:buNone/>
            </a:pPr>
            <a:r>
              <a:t/>
            </a:r>
            <a:endParaRPr sz="1200">
              <a:solidFill>
                <a:srgbClr val="515450"/>
              </a:solidFill>
              <a:latin typeface="Merriweather"/>
              <a:ea typeface="Merriweather"/>
              <a:cs typeface="Merriweather"/>
              <a:sym typeface="Merriweather"/>
            </a:endParaRPr>
          </a:p>
          <a:p>
            <a:pPr indent="0" lvl="0" marL="0" rtl="0" algn="l">
              <a:lnSpc>
                <a:spcPct val="180000"/>
              </a:lnSpc>
              <a:spcBef>
                <a:spcPts val="0"/>
              </a:spcBef>
              <a:spcAft>
                <a:spcPts val="0"/>
              </a:spcAft>
              <a:buNone/>
            </a:pPr>
            <a:r>
              <a:rPr lang="ru" sz="1200">
                <a:solidFill>
                  <a:srgbClr val="515450"/>
                </a:solidFill>
                <a:latin typeface="Merriweather"/>
                <a:ea typeface="Merriweather"/>
                <a:cs typeface="Merriweather"/>
                <a:sym typeface="Merriweather"/>
              </a:rPr>
              <a:t>Aliquam turpis diam, vestibulum sit amet purus id, suscipit volutpat felis. Pellentesque at porta dui, blandit consectetur arcu. Nulla gravida ut dolor sed aliquam. Mauris ipsum urna, mattis at tortor ac, sollicitudin tincidunt quam. Sed justo tellus, consectetur ultricies arcu quis, rutrum porta risus. Aenean sit amet lacus erat. Ut nisl dolor, hendrerit in ultrices non, luctus mattis ipsum.</a:t>
            </a:r>
            <a:endParaRPr sz="1200">
              <a:solidFill>
                <a:srgbClr val="515450"/>
              </a:solidFill>
              <a:latin typeface="Merriweather"/>
              <a:ea typeface="Merriweather"/>
              <a:cs typeface="Merriweather"/>
              <a:sym typeface="Merriweather"/>
            </a:endParaRPr>
          </a:p>
        </p:txBody>
      </p:sp>
      <p:sp>
        <p:nvSpPr>
          <p:cNvPr id="73" name="Google Shape;73;p13"/>
          <p:cNvSpPr txBox="1"/>
          <p:nvPr/>
        </p:nvSpPr>
        <p:spPr>
          <a:xfrm>
            <a:off x="4333875" y="7539050"/>
            <a:ext cx="2948100" cy="369300"/>
          </a:xfrm>
          <a:prstGeom prst="rect">
            <a:avLst/>
          </a:prstGeom>
          <a:noFill/>
          <a:ln>
            <a:noFill/>
          </a:ln>
        </p:spPr>
        <p:txBody>
          <a:bodyPr anchorCtr="0" anchor="t" bIns="91425" lIns="91425" spcFirstLastPara="1" rIns="91425" wrap="square" tIns="91425">
            <a:spAutoFit/>
          </a:bodyPr>
          <a:lstStyle/>
          <a:p>
            <a:pPr indent="0" lvl="0" marL="0" rtl="0" algn="r">
              <a:lnSpc>
                <a:spcPct val="180000"/>
              </a:lnSpc>
              <a:spcBef>
                <a:spcPts val="0"/>
              </a:spcBef>
              <a:spcAft>
                <a:spcPts val="0"/>
              </a:spcAft>
              <a:buNone/>
            </a:pPr>
            <a:r>
              <a:rPr lang="ru" sz="1200">
                <a:solidFill>
                  <a:srgbClr val="515450"/>
                </a:solidFill>
                <a:latin typeface="Merriweather"/>
                <a:ea typeface="Merriweather"/>
                <a:cs typeface="Merriweather"/>
                <a:sym typeface="Merriweather"/>
              </a:rPr>
              <a:t>Best wishes</a:t>
            </a:r>
            <a:endParaRPr sz="1200">
              <a:solidFill>
                <a:srgbClr val="515450"/>
              </a:solidFill>
              <a:latin typeface="Merriweather"/>
              <a:ea typeface="Merriweather"/>
              <a:cs typeface="Merriweather"/>
              <a:sym typeface="Merriweather"/>
            </a:endParaRPr>
          </a:p>
        </p:txBody>
      </p:sp>
      <p:sp>
        <p:nvSpPr>
          <p:cNvPr id="74" name="Google Shape;74;p13"/>
          <p:cNvSpPr txBox="1"/>
          <p:nvPr/>
        </p:nvSpPr>
        <p:spPr>
          <a:xfrm>
            <a:off x="4333875" y="7901000"/>
            <a:ext cx="2948100" cy="431100"/>
          </a:xfrm>
          <a:prstGeom prst="rect">
            <a:avLst/>
          </a:prstGeom>
          <a:noFill/>
          <a:ln>
            <a:noFill/>
          </a:ln>
        </p:spPr>
        <p:txBody>
          <a:bodyPr anchorCtr="0" anchor="t" bIns="91425" lIns="91425" spcFirstLastPara="1" rIns="91425" wrap="square" tIns="91425">
            <a:spAutoFit/>
          </a:bodyPr>
          <a:lstStyle/>
          <a:p>
            <a:pPr indent="0" lvl="0" marL="0" rtl="0" algn="r">
              <a:lnSpc>
                <a:spcPct val="180000"/>
              </a:lnSpc>
              <a:spcBef>
                <a:spcPts val="0"/>
              </a:spcBef>
              <a:spcAft>
                <a:spcPts val="0"/>
              </a:spcAft>
              <a:buNone/>
            </a:pPr>
            <a:r>
              <a:rPr b="1" lang="ru" sz="1600">
                <a:latin typeface="Roboto Serif"/>
                <a:ea typeface="Roboto Serif"/>
                <a:cs typeface="Roboto Serif"/>
                <a:sym typeface="Roboto Serif"/>
              </a:rPr>
              <a:t>Simon &amp; Nicole Brownie</a:t>
            </a:r>
            <a:endParaRPr b="1" sz="1600">
              <a:latin typeface="Roboto Serif"/>
              <a:ea typeface="Roboto Serif"/>
              <a:cs typeface="Roboto Serif"/>
              <a:sym typeface="Roboto Serif"/>
            </a:endParaRPr>
          </a:p>
        </p:txBody>
      </p:sp>
      <p:sp>
        <p:nvSpPr>
          <p:cNvPr id="75" name="Google Shape;75;p13"/>
          <p:cNvSpPr/>
          <p:nvPr/>
        </p:nvSpPr>
        <p:spPr>
          <a:xfrm rot="-1674281">
            <a:off x="967540" y="7908997"/>
            <a:ext cx="964098" cy="916296"/>
          </a:xfrm>
          <a:prstGeom prst="star5">
            <a:avLst>
              <a:gd fmla="val 19098" name="adj"/>
              <a:gd fmla="val 105146" name="hf"/>
              <a:gd fmla="val 110557" name="vf"/>
            </a:avLst>
          </a:prstGeom>
          <a:solidFill>
            <a:srgbClr val="E7E9E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3"/>
          <p:cNvSpPr/>
          <p:nvPr/>
        </p:nvSpPr>
        <p:spPr>
          <a:xfrm rot="2226544">
            <a:off x="3231349" y="8552490"/>
            <a:ext cx="618065" cy="587769"/>
          </a:xfrm>
          <a:prstGeom prst="star5">
            <a:avLst>
              <a:gd fmla="val 19098" name="adj"/>
              <a:gd fmla="val 105146" name="hf"/>
              <a:gd fmla="val 110557" name="vf"/>
            </a:avLst>
          </a:prstGeom>
          <a:solidFill>
            <a:srgbClr val="E7E9E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