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Covered By Your Grace"/>
      <p:regular r:id="rId7"/>
    </p:embeddedFont>
    <p:embeddedFont>
      <p:font typeface="Ribeye"/>
      <p:regular r:id="rId8"/>
    </p:embeddedFont>
    <p:embeddedFont>
      <p:font typeface="Dancing Script"/>
      <p:regular r:id="rId9"/>
      <p:bold r:id="rId10"/>
    </p:embeddedFont>
    <p:embeddedFont>
      <p:font typeface="Alfa Slab On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  <p15:guide id="3" pos="227">
          <p15:clr>
            <a:srgbClr val="747775"/>
          </p15:clr>
        </p15:guide>
        <p15:guide id="4" orient="horz" pos="227">
          <p15:clr>
            <a:srgbClr val="747775"/>
          </p15:clr>
        </p15:guide>
        <p15:guide id="5" orient="horz" pos="4535">
          <p15:clr>
            <a:srgbClr val="747775"/>
          </p15:clr>
        </p15:guide>
        <p15:guide id="6" pos="65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  <p:guide pos="227"/>
        <p:guide pos="227" orient="horz"/>
        <p:guide pos="4535" orient="horz"/>
        <p:guide pos="65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lfaSlabOne-regular.fntdata"/><Relationship Id="rId10" Type="http://schemas.openxmlformats.org/officeDocument/2006/relationships/font" Target="fonts/DancingScript-bold.fntdata"/><Relationship Id="rId9" Type="http://schemas.openxmlformats.org/officeDocument/2006/relationships/font" Target="fonts/DancingScri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veredByYourGrace-regular.fntdata"/><Relationship Id="rId8" Type="http://schemas.openxmlformats.org/officeDocument/2006/relationships/font" Target="fonts/Ribey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0691999" cy="75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55975" y="355975"/>
            <a:ext cx="9976025" cy="6840000"/>
            <a:chOff x="355975" y="355975"/>
            <a:chExt cx="9976025" cy="6840000"/>
          </a:xfrm>
        </p:grpSpPr>
        <p:sp>
          <p:nvSpPr>
            <p:cNvPr id="56" name="Google Shape;56;p13"/>
            <p:cNvSpPr/>
            <p:nvPr/>
          </p:nvSpPr>
          <p:spPr>
            <a:xfrm>
              <a:off x="355975" y="355975"/>
              <a:ext cx="9975900" cy="6840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5965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00025" rotWithShape="0" algn="bl" dir="2280000" dist="76200">
                <a:srgbClr val="333A1A">
                  <a:alpha val="7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24200" y="441900"/>
              <a:ext cx="9843600" cy="66762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596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18100" y="505500"/>
              <a:ext cx="9655800" cy="6549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596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6100" y="380861"/>
              <a:ext cx="9975900" cy="67902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60;p13"/>
          <p:cNvGrpSpPr/>
          <p:nvPr/>
        </p:nvGrpSpPr>
        <p:grpSpPr>
          <a:xfrm>
            <a:off x="547771" y="555257"/>
            <a:ext cx="9615804" cy="6466492"/>
            <a:chOff x="547771" y="555257"/>
            <a:chExt cx="9615804" cy="6466492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7771" y="555257"/>
              <a:ext cx="3572025" cy="3407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 rotWithShape="1">
            <a:blip r:embed="rId6">
              <a:alphaModFix/>
            </a:blip>
            <a:srcRect b="6279" l="0" r="7313" t="0"/>
            <a:stretch/>
          </p:blipFill>
          <p:spPr>
            <a:xfrm>
              <a:off x="5274575" y="3613800"/>
              <a:ext cx="4889000" cy="3407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 txBox="1"/>
          <p:nvPr/>
        </p:nvSpPr>
        <p:spPr>
          <a:xfrm>
            <a:off x="4227554" y="694279"/>
            <a:ext cx="5554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800">
                <a:solidFill>
                  <a:srgbClr val="DB775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Merry Christmas</a:t>
            </a:r>
            <a:endParaRPr sz="6800">
              <a:solidFill>
                <a:srgbClr val="DB775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227554" y="1699029"/>
            <a:ext cx="5554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solidFill>
                  <a:srgbClr val="414F53"/>
                </a:solidFill>
                <a:latin typeface="Ribeye"/>
                <a:ea typeface="Ribeye"/>
                <a:cs typeface="Ribeye"/>
                <a:sym typeface="Ribeye"/>
              </a:rPr>
              <a:t>Mathias</a:t>
            </a:r>
            <a:endParaRPr sz="7100">
              <a:solidFill>
                <a:srgbClr val="414F53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4307954" y="2960364"/>
            <a:ext cx="5393400" cy="0"/>
          </a:xfrm>
          <a:prstGeom prst="straightConnector1">
            <a:avLst/>
          </a:prstGeom>
          <a:noFill/>
          <a:ln cap="flat" cmpd="sng" w="38100">
            <a:solidFill>
              <a:srgbClr val="634E4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4227554" y="3129429"/>
            <a:ext cx="555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DB775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This gift voucher entitles you to</a:t>
            </a:r>
            <a:endParaRPr sz="3200">
              <a:solidFill>
                <a:srgbClr val="DB7752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03171" y="3921040"/>
            <a:ext cx="5541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000">
                <a:solidFill>
                  <a:srgbClr val="414F53"/>
                </a:solidFill>
                <a:latin typeface="Alfa Slab One"/>
                <a:ea typeface="Alfa Slab One"/>
                <a:cs typeface="Alfa Slab One"/>
                <a:sym typeface="Alfa Slab One"/>
              </a:rPr>
              <a:t>A DAY AT A </a:t>
            </a:r>
            <a:endParaRPr sz="5000">
              <a:solidFill>
                <a:srgbClr val="414F5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414F53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THEME PARK</a:t>
            </a:r>
            <a:endParaRPr sz="5000">
              <a:solidFill>
                <a:srgbClr val="414F5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03171" y="5509029"/>
            <a:ext cx="555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DB7752"/>
                </a:solidFill>
                <a:latin typeface="Ribeye"/>
                <a:ea typeface="Ribeye"/>
                <a:cs typeface="Ribeye"/>
                <a:sym typeface="Ribeye"/>
              </a:rPr>
              <a:t>On a date of your choice</a:t>
            </a:r>
            <a:endParaRPr sz="2400">
              <a:solidFill>
                <a:srgbClr val="DB7752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851277" y="6117653"/>
            <a:ext cx="2616900" cy="0"/>
          </a:xfrm>
          <a:prstGeom prst="straightConnector1">
            <a:avLst/>
          </a:prstGeom>
          <a:noFill/>
          <a:ln cap="flat" cmpd="sng" w="38100">
            <a:solidFill>
              <a:srgbClr val="634E4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803171" y="6261536"/>
            <a:ext cx="555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798B87"/>
                </a:solidFill>
                <a:latin typeface="Ribeye"/>
                <a:ea typeface="Ribeye"/>
                <a:cs typeface="Ribeye"/>
                <a:sym typeface="Ribeye"/>
              </a:rPr>
              <a:t>Love from Santa</a:t>
            </a:r>
            <a:endParaRPr sz="4200">
              <a:solidFill>
                <a:srgbClr val="798B87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