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Vollkorn"/>
      <p:regular r:id="rId8"/>
      <p:bold r:id="rId9"/>
      <p:italic r:id="rId10"/>
      <p:boldItalic r:id="rId11"/>
    </p:embeddedFont>
    <p:embeddedFont>
      <p:font typeface="Roboto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Vollkorn-boldItalic.fntdata"/><Relationship Id="rId10" Type="http://schemas.openxmlformats.org/officeDocument/2006/relationships/font" Target="fonts/Vollkorn-italic.fntdata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Vollkorn-bold.fntdata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font" Target="fonts/Vollkorn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09d8008f35_0_11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09d8008f35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2771" t="16303"/>
          <a:stretch/>
        </p:blipFill>
        <p:spPr>
          <a:xfrm>
            <a:off x="0" y="0"/>
            <a:ext cx="3200400" cy="1835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189300" y="520500"/>
            <a:ext cx="2821800" cy="760880"/>
            <a:chOff x="189300" y="520500"/>
            <a:chExt cx="2821800" cy="760880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189300" y="520500"/>
              <a:ext cx="28218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chemeClr val="lt1"/>
                  </a:solidFill>
                  <a:latin typeface="Vollkorn"/>
                  <a:ea typeface="Vollkorn"/>
                  <a:cs typeface="Vollkorn"/>
                  <a:sym typeface="Vollkorn"/>
                </a:rPr>
                <a:t>Adipiscing elit, sed diam nonummy nibh euismod tincidunt ut laoreet</a:t>
              </a:r>
              <a:r>
                <a:rPr b="1" lang="ru" sz="1100">
                  <a:solidFill>
                    <a:schemeClr val="lt1"/>
                  </a:solidFill>
                  <a:latin typeface="Vollkorn"/>
                  <a:ea typeface="Vollkorn"/>
                  <a:cs typeface="Vollkorn"/>
                  <a:sym typeface="Vollkorn"/>
                </a:rPr>
                <a:t> </a:t>
              </a:r>
              <a:endParaRPr b="1" sz="1100">
                <a:solidFill>
                  <a:schemeClr val="lt1"/>
                </a:solidFill>
                <a:latin typeface="Vollkorn"/>
                <a:ea typeface="Vollkorn"/>
                <a:cs typeface="Vollkorn"/>
                <a:sym typeface="Vollkorn"/>
              </a:endParaRPr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814350" y="958280"/>
              <a:ext cx="15717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F9D28B"/>
                  </a:solidFill>
                  <a:latin typeface="Roboto"/>
                  <a:ea typeface="Roboto"/>
                  <a:cs typeface="Roboto"/>
                  <a:sym typeface="Roboto"/>
                </a:rPr>
                <a:t>churchnameexample.com</a:t>
              </a:r>
              <a:endParaRPr sz="900">
                <a:solidFill>
                  <a:srgbClr val="F9D28B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14"/>
          <p:cNvGrpSpPr/>
          <p:nvPr/>
        </p:nvGrpSpPr>
        <p:grpSpPr>
          <a:xfrm>
            <a:off x="0" y="-291"/>
            <a:ext cx="3200401" cy="1836600"/>
            <a:chOff x="0" y="-291"/>
            <a:chExt cx="3200401" cy="1836600"/>
          </a:xfrm>
        </p:grpSpPr>
        <p:pic>
          <p:nvPicPr>
            <p:cNvPr id="63" name="Google Shape;63;p14"/>
            <p:cNvPicPr preferRelativeResize="0"/>
            <p:nvPr/>
          </p:nvPicPr>
          <p:blipFill rotWithShape="1">
            <a:blip r:embed="rId3">
              <a:alphaModFix/>
            </a:blip>
            <a:srcRect b="1739" l="0" r="1526" t="8573"/>
            <a:stretch/>
          </p:blipFill>
          <p:spPr>
            <a:xfrm>
              <a:off x="1856475" y="0"/>
              <a:ext cx="1343926" cy="1836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4" name="Google Shape;64;p14"/>
            <p:cNvSpPr/>
            <p:nvPr/>
          </p:nvSpPr>
          <p:spPr>
            <a:xfrm>
              <a:off x="0" y="0"/>
              <a:ext cx="1847400" cy="1836000"/>
            </a:xfrm>
            <a:prstGeom prst="rect">
              <a:avLst/>
            </a:prstGeom>
            <a:solidFill>
              <a:srgbClr val="372F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4"/>
            <p:cNvSpPr txBox="1"/>
            <p:nvPr/>
          </p:nvSpPr>
          <p:spPr>
            <a:xfrm>
              <a:off x="1912498" y="1321417"/>
              <a:ext cx="1244527" cy="38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>
                  <a:solidFill>
                    <a:srgbClr val="F9D28B"/>
                  </a:solidFill>
                  <a:latin typeface="Vollkorn"/>
                  <a:ea typeface="Vollkorn"/>
                  <a:cs typeface="Vollkorn"/>
                  <a:sym typeface="Vollkorn"/>
                </a:rPr>
                <a:t>CHURCH OF</a:t>
              </a:r>
              <a:endParaRPr>
                <a:solidFill>
                  <a:srgbClr val="F9D28B"/>
                </a:solidFill>
                <a:latin typeface="Vollkorn"/>
                <a:ea typeface="Vollkorn"/>
                <a:cs typeface="Vollkorn"/>
                <a:sym typeface="Vollkorn"/>
              </a:endParaRPr>
            </a:p>
            <a:p>
              <a:pPr indent="0" lvl="0" marL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F9D28B"/>
                  </a:solidFill>
                  <a:latin typeface="Vollkorn"/>
                  <a:ea typeface="Vollkorn"/>
                  <a:cs typeface="Vollkorn"/>
                  <a:sym typeface="Vollkorn"/>
                </a:rPr>
                <a:t>HOPE</a:t>
              </a:r>
              <a:endParaRPr>
                <a:solidFill>
                  <a:srgbClr val="F9D28B"/>
                </a:solidFill>
                <a:latin typeface="Vollkorn"/>
                <a:ea typeface="Vollkorn"/>
                <a:cs typeface="Vollkorn"/>
                <a:sym typeface="Vollkorn"/>
              </a:endParaRPr>
            </a:p>
          </p:txBody>
        </p:sp>
        <p:cxnSp>
          <p:nvCxnSpPr>
            <p:cNvPr id="66" name="Google Shape;66;p14"/>
            <p:cNvCxnSpPr/>
            <p:nvPr/>
          </p:nvCxnSpPr>
          <p:spPr>
            <a:xfrm>
              <a:off x="1849186" y="-291"/>
              <a:ext cx="0" cy="1836600"/>
            </a:xfrm>
            <a:prstGeom prst="straightConnector1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67" name="Google Shape;67;p14"/>
            <p:cNvGrpSpPr/>
            <p:nvPr/>
          </p:nvGrpSpPr>
          <p:grpSpPr>
            <a:xfrm>
              <a:off x="84111" y="173373"/>
              <a:ext cx="1682700" cy="1489254"/>
              <a:chOff x="84111" y="114711"/>
              <a:chExt cx="1682700" cy="1489254"/>
            </a:xfrm>
          </p:grpSpPr>
          <p:sp>
            <p:nvSpPr>
              <p:cNvPr id="68" name="Google Shape;68;p14"/>
              <p:cNvSpPr txBox="1"/>
              <p:nvPr/>
            </p:nvSpPr>
            <p:spPr>
              <a:xfrm>
                <a:off x="84111" y="1349865"/>
                <a:ext cx="1570200" cy="254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500">
                    <a:solidFill>
                      <a:srgbClr val="F9D28B"/>
                    </a:solidFill>
                    <a:latin typeface="Roboto"/>
                    <a:ea typeface="Roboto"/>
                    <a:cs typeface="Roboto"/>
                    <a:sym typeface="Roboto"/>
                  </a:rPr>
                  <a:t>Address: 5703 Rippin Crescent Apt. 85, New Tremaine</a:t>
                </a:r>
                <a:endParaRPr sz="500">
                  <a:solidFill>
                    <a:srgbClr val="F9D28B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500">
                    <a:solidFill>
                      <a:srgbClr val="F9D28B"/>
                    </a:solidFill>
                    <a:latin typeface="Roboto"/>
                    <a:ea typeface="Roboto"/>
                    <a:cs typeface="Roboto"/>
                    <a:sym typeface="Roboto"/>
                  </a:rPr>
                  <a:t>Tel: +1 012-345-6789, Fax:+1 012-345-6789</a:t>
                </a:r>
                <a:endParaRPr sz="500">
                  <a:solidFill>
                    <a:srgbClr val="F9D28B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500">
                    <a:solidFill>
                      <a:srgbClr val="F9D28B"/>
                    </a:solidFill>
                    <a:latin typeface="Roboto"/>
                    <a:ea typeface="Roboto"/>
                    <a:cs typeface="Roboto"/>
                    <a:sym typeface="Roboto"/>
                  </a:rPr>
                  <a:t>E-mail: example@mail, comexample.com</a:t>
                </a:r>
                <a:endParaRPr sz="500">
                  <a:solidFill>
                    <a:srgbClr val="F9D28B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69" name="Google Shape;69;p14"/>
              <p:cNvSpPr txBox="1"/>
              <p:nvPr/>
            </p:nvSpPr>
            <p:spPr>
              <a:xfrm>
                <a:off x="84111" y="805679"/>
                <a:ext cx="1682700" cy="231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700">
                    <a:solidFill>
                      <a:schemeClr val="lt1"/>
                    </a:solidFill>
                    <a:latin typeface="Vollkorn"/>
                    <a:ea typeface="Vollkorn"/>
                    <a:cs typeface="Vollkorn"/>
                    <a:sym typeface="Vollkorn"/>
                  </a:rPr>
                  <a:t>Adipiscing elit, sed diam nonummy nibh euismod tincidunt ut laoreet </a:t>
                </a:r>
                <a:endParaRPr sz="700">
                  <a:solidFill>
                    <a:schemeClr val="lt1"/>
                  </a:solidFill>
                  <a:latin typeface="Vollkorn"/>
                  <a:ea typeface="Vollkorn"/>
                  <a:cs typeface="Vollkorn"/>
                  <a:sym typeface="Vollkorn"/>
                </a:endParaRPr>
              </a:p>
            </p:txBody>
          </p:sp>
          <p:grpSp>
            <p:nvGrpSpPr>
              <p:cNvPr id="70" name="Google Shape;70;p14"/>
              <p:cNvGrpSpPr/>
              <p:nvPr/>
            </p:nvGrpSpPr>
            <p:grpSpPr>
              <a:xfrm>
                <a:off x="84111" y="114711"/>
                <a:ext cx="1570200" cy="393083"/>
                <a:chOff x="84111" y="114711"/>
                <a:chExt cx="1570200" cy="393083"/>
              </a:xfrm>
            </p:grpSpPr>
            <p:cxnSp>
              <p:nvCxnSpPr>
                <p:cNvPr id="71" name="Google Shape;71;p14"/>
                <p:cNvCxnSpPr/>
                <p:nvPr/>
              </p:nvCxnSpPr>
              <p:spPr>
                <a:xfrm>
                  <a:off x="84111" y="507794"/>
                  <a:ext cx="153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72" name="Google Shape;72;p14"/>
                <p:cNvSpPr txBox="1"/>
                <p:nvPr/>
              </p:nvSpPr>
              <p:spPr>
                <a:xfrm>
                  <a:off x="84111" y="114711"/>
                  <a:ext cx="15702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chemeClr val="lt1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Pastor Elliott Walker</a:t>
                  </a:r>
                  <a:endParaRPr sz="1200">
                    <a:solidFill>
                      <a:schemeClr val="lt1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</p:txBody>
            </p:sp>
            <p:sp>
              <p:nvSpPr>
                <p:cNvPr id="73" name="Google Shape;73;p14"/>
                <p:cNvSpPr txBox="1"/>
                <p:nvPr/>
              </p:nvSpPr>
              <p:spPr>
                <a:xfrm>
                  <a:off x="84111" y="305079"/>
                  <a:ext cx="1570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F9D28B"/>
                      </a:solidFill>
                      <a:latin typeface="Vollkorn"/>
                      <a:ea typeface="Vollkorn"/>
                      <a:cs typeface="Vollkorn"/>
                      <a:sym typeface="Vollkorn"/>
                    </a:rPr>
                    <a:t>CHURCH OF HOPE</a:t>
                  </a:r>
                  <a:endParaRPr sz="1000">
                    <a:solidFill>
                      <a:srgbClr val="F9D28B"/>
                    </a:solidFill>
                    <a:latin typeface="Vollkorn"/>
                    <a:ea typeface="Vollkorn"/>
                    <a:cs typeface="Vollkorn"/>
                    <a:sym typeface="Vollkorn"/>
                  </a:endParaRPr>
                </a:p>
              </p:txBody>
            </p:sp>
          </p:grpSp>
        </p:grpSp>
        <p:pic>
          <p:nvPicPr>
            <p:cNvPr id="74" name="Google Shape;74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006688" y="173375"/>
              <a:ext cx="1043500" cy="10435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