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Rubik Medium"/>
      <p:regular r:id="rId7"/>
      <p:bold r:id="rId8"/>
      <p:italic r:id="rId9"/>
      <p:boldItalic r:id="rId10"/>
    </p:embeddedFont>
    <p:embeddedFont>
      <p:font typeface="Rubik Light"/>
      <p:regular r:id="rId11"/>
      <p:bold r:id="rId12"/>
      <p:italic r:id="rId13"/>
      <p:boldItalic r:id="rId14"/>
    </p:embeddedFont>
    <p:embeddedFont>
      <p:font typeface="Reddit Sans ExtraBold"/>
      <p:bold r:id="rId15"/>
      <p:boldItalic r:id="rId16"/>
    </p:embeddedFont>
    <p:embeddedFont>
      <p:font typeface="Birthstone Bounce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ubikLight-regular.fntdata"/><Relationship Id="rId10" Type="http://schemas.openxmlformats.org/officeDocument/2006/relationships/font" Target="fonts/RubikMedium-boldItalic.fntdata"/><Relationship Id="rId13" Type="http://schemas.openxmlformats.org/officeDocument/2006/relationships/font" Target="fonts/RubikLight-italic.fntdata"/><Relationship Id="rId12" Type="http://schemas.openxmlformats.org/officeDocument/2006/relationships/font" Target="fonts/Rubik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ubikMedium-italic.fntdata"/><Relationship Id="rId15" Type="http://schemas.openxmlformats.org/officeDocument/2006/relationships/font" Target="fonts/RedditSansExtraBold-bold.fntdata"/><Relationship Id="rId14" Type="http://schemas.openxmlformats.org/officeDocument/2006/relationships/font" Target="fonts/RubikLight-boldItalic.fntdata"/><Relationship Id="rId17" Type="http://schemas.openxmlformats.org/officeDocument/2006/relationships/font" Target="fonts/BirthstoneBounce-regular.fntdata"/><Relationship Id="rId16" Type="http://schemas.openxmlformats.org/officeDocument/2006/relationships/font" Target="fonts/RedditSansExtra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ubikMedium-regular.fntdata"/><Relationship Id="rId8" Type="http://schemas.openxmlformats.org/officeDocument/2006/relationships/font" Target="fonts/Rubik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7.png"/><Relationship Id="rId13" Type="http://schemas.openxmlformats.org/officeDocument/2006/relationships/image" Target="../media/image11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9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Gradient Fill 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3675" y="-6468117"/>
            <a:ext cx="7560000" cy="91398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-1614" y="0"/>
            <a:ext cx="7561614" cy="10692600"/>
            <a:chOff x="-1614" y="0"/>
            <a:chExt cx="7561614" cy="10692600"/>
          </a:xfrm>
        </p:grpSpPr>
        <p:sp>
          <p:nvSpPr>
            <p:cNvPr id="56" name="Google Shape;56;p13"/>
            <p:cNvSpPr/>
            <p:nvPr/>
          </p:nvSpPr>
          <p:spPr>
            <a:xfrm>
              <a:off x="0" y="0"/>
              <a:ext cx="7560000" cy="10692600"/>
            </a:xfrm>
            <a:prstGeom prst="rect">
              <a:avLst/>
            </a:prstGeom>
            <a:solidFill>
              <a:srgbClr val="9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7" name="Google Shape;57;p13"/>
            <p:cNvGrpSpPr/>
            <p:nvPr/>
          </p:nvGrpSpPr>
          <p:grpSpPr>
            <a:xfrm>
              <a:off x="3" y="0"/>
              <a:ext cx="7559993" cy="10691999"/>
              <a:chOff x="3" y="0"/>
              <a:chExt cx="7559993" cy="10691999"/>
            </a:xfrm>
          </p:grpSpPr>
          <p:pic>
            <p:nvPicPr>
              <p:cNvPr id="58" name="Google Shape;58;p13" title="Rectangle 1.png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" y="0"/>
                <a:ext cx="1435693" cy="10691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" name="Google Shape;59;p13" title="Rectangle 2.png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124303" y="0"/>
                <a:ext cx="1435693" cy="106919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0" name="Google Shape;60;p13" title="Flower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0" y="6259275"/>
              <a:ext cx="1431808" cy="1630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3" title="Frame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11" y="300"/>
              <a:ext cx="7559577" cy="10691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3" title="3.pn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056700" y="8242925"/>
              <a:ext cx="2503300" cy="2449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3" title="4.png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200551" y="0"/>
              <a:ext cx="2119249" cy="138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3" title="5.png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171474" y="5731980"/>
              <a:ext cx="1388526" cy="26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3" title="1.png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0" y="8821850"/>
              <a:ext cx="3183600" cy="187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3" title="2.png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0" y="113000"/>
              <a:ext cx="2418074" cy="264351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7" name="Google Shape;67;p13"/>
            <p:cNvGrpSpPr/>
            <p:nvPr/>
          </p:nvGrpSpPr>
          <p:grpSpPr>
            <a:xfrm>
              <a:off x="-1614" y="0"/>
              <a:ext cx="7559801" cy="5346001"/>
              <a:chOff x="0" y="0"/>
              <a:chExt cx="7559801" cy="5346001"/>
            </a:xfrm>
          </p:grpSpPr>
          <p:pic>
            <p:nvPicPr>
              <p:cNvPr id="68" name="Google Shape;68;p13" title="1.png"/>
              <p:cNvPicPr preferRelativeResize="0"/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4454579" y="0"/>
                <a:ext cx="3105222" cy="53460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" name="Google Shape;69;p13" title="2.png"/>
              <p:cNvPicPr preferRelativeResize="0"/>
              <p:nvPr/>
            </p:nvPicPr>
            <p:blipFill rotWithShape="1">
              <a:blip r:embed="rId13">
                <a:alphaModFix/>
              </a:blip>
              <a:srcRect b="6314" l="0" r="0" t="0"/>
              <a:stretch/>
            </p:blipFill>
            <p:spPr>
              <a:xfrm>
                <a:off x="0" y="300"/>
                <a:ext cx="2595850" cy="49635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70" name="Google Shape;70;p13"/>
          <p:cNvSpPr txBox="1"/>
          <p:nvPr/>
        </p:nvSpPr>
        <p:spPr>
          <a:xfrm>
            <a:off x="1926000" y="2635700"/>
            <a:ext cx="3708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JOIN THE CELEBRATION</a:t>
            </a:r>
            <a:endParaRPr sz="1700">
              <a:solidFill>
                <a:schemeClr val="lt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1484400" y="3080661"/>
            <a:ext cx="4591200" cy="1246800"/>
          </a:xfrm>
          <a:prstGeom prst="rect">
            <a:avLst/>
          </a:prstGeom>
          <a:noFill/>
          <a:ln>
            <a:noFill/>
          </a:ln>
          <a:effectLst>
            <a:outerShdw blurRad="257175" rotWithShape="0" algn="bl" dir="5400000" dist="85725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>
                <a:solidFill>
                  <a:srgbClr val="FFCB60"/>
                </a:solidFill>
                <a:latin typeface="Reddit Sans ExtraBold"/>
                <a:ea typeface="Reddit Sans ExtraBold"/>
                <a:cs typeface="Reddit Sans ExtraBold"/>
                <a:sym typeface="Reddit Sans ExtraBold"/>
              </a:rPr>
              <a:t>CHINESE</a:t>
            </a:r>
            <a:endParaRPr sz="6900">
              <a:solidFill>
                <a:srgbClr val="FFCB60"/>
              </a:solidFill>
              <a:latin typeface="Reddit Sans ExtraBold"/>
              <a:ea typeface="Reddit Sans ExtraBold"/>
              <a:cs typeface="Reddit Sans ExtraBold"/>
              <a:sym typeface="Reddit Sans ExtraBold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598350" y="3825588"/>
            <a:ext cx="6363300" cy="1939500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400000" dist="95250">
              <a:srgbClr val="000000">
                <a:alpha val="3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400">
                <a:solidFill>
                  <a:schemeClr val="lt1"/>
                </a:solidFill>
                <a:latin typeface="Birthstone Bounce"/>
                <a:ea typeface="Birthstone Bounce"/>
                <a:cs typeface="Birthstone Bounce"/>
                <a:sym typeface="Birthstone Bounce"/>
              </a:rPr>
              <a:t>NewYear</a:t>
            </a:r>
            <a:endParaRPr sz="11400">
              <a:solidFill>
                <a:schemeClr val="lt1"/>
              </a:solidFill>
              <a:latin typeface="Birthstone Bounce"/>
              <a:ea typeface="Birthstone Bounce"/>
              <a:cs typeface="Birthstone Bounce"/>
              <a:sym typeface="Birthstone Bounce"/>
            </a:endParaRPr>
          </a:p>
        </p:txBody>
      </p:sp>
      <p:grpSp>
        <p:nvGrpSpPr>
          <p:cNvPr id="73" name="Google Shape;73;p13"/>
          <p:cNvGrpSpPr/>
          <p:nvPr/>
        </p:nvGrpSpPr>
        <p:grpSpPr>
          <a:xfrm>
            <a:off x="1702442" y="6032073"/>
            <a:ext cx="4155115" cy="492600"/>
            <a:chOff x="1702442" y="6647239"/>
            <a:chExt cx="4155115" cy="492600"/>
          </a:xfrm>
        </p:grpSpPr>
        <p:pic>
          <p:nvPicPr>
            <p:cNvPr id="74" name="Google Shape;74;p13" title="Ribbon.png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1702442" y="6667659"/>
              <a:ext cx="4155115" cy="446400"/>
            </a:xfrm>
            <a:prstGeom prst="rect">
              <a:avLst/>
            </a:prstGeom>
            <a:noFill/>
            <a:ln>
              <a:noFill/>
            </a:ln>
            <a:effectLst>
              <a:outerShdw blurRad="257175" rotWithShape="0" algn="bl" dir="7800000" dist="85725">
                <a:srgbClr val="000000">
                  <a:alpha val="50000"/>
                </a:srgbClr>
              </a:outerShdw>
            </a:effectLst>
          </p:spPr>
        </p:pic>
        <p:sp>
          <p:nvSpPr>
            <p:cNvPr id="75" name="Google Shape;75;p13"/>
            <p:cNvSpPr txBox="1"/>
            <p:nvPr/>
          </p:nvSpPr>
          <p:spPr>
            <a:xfrm>
              <a:off x="1926000" y="6647239"/>
              <a:ext cx="3708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A30000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FEBRUARY 17TH | 5:30 PM</a:t>
              </a:r>
              <a:endParaRPr sz="2000">
                <a:solidFill>
                  <a:srgbClr val="A30000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</p:grpSp>
      <p:sp>
        <p:nvSpPr>
          <p:cNvPr id="76" name="Google Shape;76;p13"/>
          <p:cNvSpPr txBox="1"/>
          <p:nvPr/>
        </p:nvSpPr>
        <p:spPr>
          <a:xfrm>
            <a:off x="1926000" y="6834176"/>
            <a:ext cx="3708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CB60"/>
                </a:solidFill>
                <a:latin typeface="Rubik Medium"/>
                <a:ea typeface="Rubik Medium"/>
                <a:cs typeface="Rubik Medium"/>
                <a:sym typeface="Rubik Medium"/>
              </a:rPr>
              <a:t>YEAR OF THE HORSE</a:t>
            </a:r>
            <a:endParaRPr sz="1700">
              <a:solidFill>
                <a:srgbClr val="FFCB60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1797475" y="7314950"/>
            <a:ext cx="3965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Enjoy a festive evening with live performances, traditional decor, and joyful moments for the whole family.</a:t>
            </a:r>
            <a:endParaRPr sz="1500">
              <a:solidFill>
                <a:schemeClr val="lt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1797475" y="8417125"/>
            <a:ext cx="3965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Contact: +44 1234 567 890</a:t>
            </a:r>
            <a:endParaRPr sz="1100">
              <a:solidFill>
                <a:schemeClr val="lt1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Website: www.lunarharmony.co.uk</a:t>
            </a:r>
            <a:endParaRPr sz="1100">
              <a:solidFill>
                <a:schemeClr val="lt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