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Kaushan Script"/>
      <p:regular r:id="rId11"/>
    </p:embeddedFont>
    <p:embeddedFont>
      <p:font typeface="Josefin Sans"/>
      <p:regular r:id="rId12"/>
      <p:bold r:id="rId13"/>
      <p:italic r:id="rId14"/>
      <p:boldItalic r:id="rId15"/>
    </p:embeddedFont>
    <p:embeddedFont>
      <p:font typeface="Alegreya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Relationship Id="rId11" Type="http://schemas.openxmlformats.org/officeDocument/2006/relationships/font" Target="fonts/KaushanScript-regular.fntdata"/><Relationship Id="rId10" Type="http://schemas.openxmlformats.org/officeDocument/2006/relationships/font" Target="fonts/Lato-boldItalic.fntdata"/><Relationship Id="rId13" Type="http://schemas.openxmlformats.org/officeDocument/2006/relationships/font" Target="fonts/JosefinSans-bold.fntdata"/><Relationship Id="rId12" Type="http://schemas.openxmlformats.org/officeDocument/2006/relationships/font" Target="fonts/JosefinSans-regular.fntdata"/><Relationship Id="rId15" Type="http://schemas.openxmlformats.org/officeDocument/2006/relationships/font" Target="fonts/JosefinSans-boldItalic.fntdata"/><Relationship Id="rId14" Type="http://schemas.openxmlformats.org/officeDocument/2006/relationships/font" Target="fonts/JosefinSans-italic.fntdata"/><Relationship Id="rId17" Type="http://schemas.openxmlformats.org/officeDocument/2006/relationships/font" Target="fonts/Alegreya-bold.fntdata"/><Relationship Id="rId16" Type="http://schemas.openxmlformats.org/officeDocument/2006/relationships/font" Target="fonts/Alegreya-regular.fntdata"/><Relationship Id="rId19" Type="http://schemas.openxmlformats.org/officeDocument/2006/relationships/font" Target="fonts/Alegreya-boldItalic.fntdata"/><Relationship Id="rId18" Type="http://schemas.openxmlformats.org/officeDocument/2006/relationships/font" Target="fonts/Alegreya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20.png"/><Relationship Id="rId22" Type="http://schemas.openxmlformats.org/officeDocument/2006/relationships/image" Target="../media/image18.png"/><Relationship Id="rId21" Type="http://schemas.openxmlformats.org/officeDocument/2006/relationships/image" Target="../media/image17.png"/><Relationship Id="rId24" Type="http://schemas.openxmlformats.org/officeDocument/2006/relationships/image" Target="../media/image21.png"/><Relationship Id="rId23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3.jp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25" Type="http://schemas.openxmlformats.org/officeDocument/2006/relationships/image" Target="../media/image22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8.png"/><Relationship Id="rId8" Type="http://schemas.openxmlformats.org/officeDocument/2006/relationships/image" Target="../media/image5.png"/><Relationship Id="rId11" Type="http://schemas.openxmlformats.org/officeDocument/2006/relationships/image" Target="../media/image7.png"/><Relationship Id="rId10" Type="http://schemas.openxmlformats.org/officeDocument/2006/relationships/image" Target="../media/image4.png"/><Relationship Id="rId13" Type="http://schemas.openxmlformats.org/officeDocument/2006/relationships/image" Target="../media/image12.png"/><Relationship Id="rId12" Type="http://schemas.openxmlformats.org/officeDocument/2006/relationships/image" Target="../media/image10.png"/><Relationship Id="rId15" Type="http://schemas.openxmlformats.org/officeDocument/2006/relationships/image" Target="../media/image11.png"/><Relationship Id="rId14" Type="http://schemas.openxmlformats.org/officeDocument/2006/relationships/image" Target="../media/image9.png"/><Relationship Id="rId17" Type="http://schemas.openxmlformats.org/officeDocument/2006/relationships/image" Target="../media/image16.png"/><Relationship Id="rId16" Type="http://schemas.openxmlformats.org/officeDocument/2006/relationships/image" Target="../media/image13.png"/><Relationship Id="rId19" Type="http://schemas.openxmlformats.org/officeDocument/2006/relationships/image" Target="../media/image15.png"/><Relationship Id="rId18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4086" r="4086" t="3081"/>
          <a:stretch/>
        </p:blipFill>
        <p:spPr>
          <a:xfrm>
            <a:off x="0" y="0"/>
            <a:ext cx="7560000" cy="53195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-18144" y="4504934"/>
            <a:ext cx="7596287" cy="6196592"/>
            <a:chOff x="0" y="4495409"/>
            <a:chExt cx="7559999" cy="6196592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0" y="4495409"/>
              <a:ext cx="7559999" cy="6196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25439" l="0" r="20911" t="0"/>
            <a:stretch/>
          </p:blipFill>
          <p:spPr>
            <a:xfrm>
              <a:off x="3754000" y="6851450"/>
              <a:ext cx="3805999" cy="38405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 rotWithShape="1">
            <a:blip r:embed="rId6">
              <a:alphaModFix/>
            </a:blip>
            <a:srcRect b="0" l="52169" r="0" t="0"/>
            <a:stretch/>
          </p:blipFill>
          <p:spPr>
            <a:xfrm>
              <a:off x="0" y="4829375"/>
              <a:ext cx="1098925" cy="388752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9200" y="9040875"/>
            <a:ext cx="5075401" cy="111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20809" y="4624800"/>
            <a:ext cx="3348490" cy="329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0" y="7960275"/>
            <a:ext cx="3448049" cy="2732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2" name="Google Shape;62;p13"/>
          <p:cNvGrpSpPr/>
          <p:nvPr/>
        </p:nvGrpSpPr>
        <p:grpSpPr>
          <a:xfrm>
            <a:off x="-107850" y="-332132"/>
            <a:ext cx="7976650" cy="1793150"/>
            <a:chOff x="-107850" y="-332132"/>
            <a:chExt cx="7976650" cy="1793150"/>
          </a:xfrm>
        </p:grpSpPr>
        <p:pic>
          <p:nvPicPr>
            <p:cNvPr id="63" name="Google Shape;63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-107850" y="-322607"/>
              <a:ext cx="3309400" cy="1783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Google Shape;64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 flipH="1">
              <a:off x="4559400" y="-332132"/>
              <a:ext cx="3309400" cy="17836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5" name="Google Shape;65;p13"/>
          <p:cNvGrpSpPr/>
          <p:nvPr/>
        </p:nvGrpSpPr>
        <p:grpSpPr>
          <a:xfrm>
            <a:off x="490549" y="1104899"/>
            <a:ext cx="6454316" cy="3361926"/>
            <a:chOff x="490549" y="1104899"/>
            <a:chExt cx="6454316" cy="3361926"/>
          </a:xfrm>
        </p:grpSpPr>
        <p:pic>
          <p:nvPicPr>
            <p:cNvPr id="66" name="Google Shape;66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1447800" y="1730425"/>
              <a:ext cx="428625" cy="469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3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933450" y="3509425"/>
              <a:ext cx="645733" cy="60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6274125" y="2314038"/>
              <a:ext cx="614161" cy="605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490549" y="2457449"/>
              <a:ext cx="378275" cy="395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3"/>
            <p:cNvPicPr preferRelativeResize="0"/>
            <p:nvPr/>
          </p:nvPicPr>
          <p:blipFill>
            <a:blip r:embed="rId15">
              <a:alphaModFix/>
            </a:blip>
            <a:stretch>
              <a:fillRect/>
            </a:stretch>
          </p:blipFill>
          <p:spPr>
            <a:xfrm>
              <a:off x="6471399" y="3781425"/>
              <a:ext cx="473465" cy="685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5453074" y="1104899"/>
              <a:ext cx="378275" cy="3953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72" name="Google Shape;72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838966" y="10145043"/>
            <a:ext cx="203075" cy="206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71500" y="9944100"/>
            <a:ext cx="203075" cy="1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449575" y="5588912"/>
            <a:ext cx="247625" cy="242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371494" y="6362619"/>
            <a:ext cx="247625" cy="2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2500318" y="10192682"/>
            <a:ext cx="203075" cy="199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158075" y="6477024"/>
            <a:ext cx="247625" cy="238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2443175" y="4851895"/>
            <a:ext cx="309550" cy="30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831750" y="5039400"/>
            <a:ext cx="869839" cy="48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90525" y="8296269"/>
            <a:ext cx="441225" cy="48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6705625" y="8376406"/>
            <a:ext cx="247625" cy="553287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3"/>
          <p:cNvSpPr txBox="1"/>
          <p:nvPr/>
        </p:nvSpPr>
        <p:spPr>
          <a:xfrm>
            <a:off x="1855450" y="5485225"/>
            <a:ext cx="37833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600">
                <a:solidFill>
                  <a:schemeClr val="lt1"/>
                </a:solidFill>
                <a:latin typeface="Kaushan Script"/>
                <a:ea typeface="Kaushan Script"/>
                <a:cs typeface="Kaushan Script"/>
                <a:sym typeface="Kaushan Script"/>
              </a:rPr>
              <a:t>Join Us for</a:t>
            </a:r>
            <a:endParaRPr sz="4600">
              <a:solidFill>
                <a:schemeClr val="lt1"/>
              </a:solidFill>
              <a:latin typeface="Kaushan Script"/>
              <a:ea typeface="Kaushan Script"/>
              <a:cs typeface="Kaushan Script"/>
              <a:sym typeface="Kaushan Script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655250" y="6020975"/>
            <a:ext cx="62409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EMILY'S</a:t>
            </a:r>
            <a:endParaRPr b="1" sz="1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1657350" y="7564438"/>
            <a:ext cx="4172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Birthday Celebration</a:t>
            </a:r>
            <a:endParaRPr sz="32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1171575" y="7902988"/>
            <a:ext cx="5214975" cy="0"/>
            <a:chOff x="1171575" y="7905750"/>
            <a:chExt cx="5214975" cy="0"/>
          </a:xfrm>
        </p:grpSpPr>
        <p:cxnSp>
          <p:nvCxnSpPr>
            <p:cNvPr id="86" name="Google Shape;86;p13"/>
            <p:cNvCxnSpPr/>
            <p:nvPr/>
          </p:nvCxnSpPr>
          <p:spPr>
            <a:xfrm>
              <a:off x="1171575" y="7905750"/>
              <a:ext cx="5001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5886450" y="7905750"/>
              <a:ext cx="5001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8" name="Google Shape;88;p13"/>
          <p:cNvSpPr txBox="1"/>
          <p:nvPr/>
        </p:nvSpPr>
        <p:spPr>
          <a:xfrm>
            <a:off x="2405063" y="8091500"/>
            <a:ext cx="27432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at School</a:t>
            </a:r>
            <a:endParaRPr sz="4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928825" y="9134488"/>
            <a:ext cx="3676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>
                <a:solidFill>
                  <a:schemeClr val="lt1"/>
                </a:solidFill>
                <a:latin typeface="Alegreya"/>
                <a:ea typeface="Alegreya"/>
                <a:cs typeface="Alegreya"/>
                <a:sym typeface="Alegreya"/>
              </a:rPr>
              <a:t>September 16 on Friday</a:t>
            </a:r>
            <a:endParaRPr sz="2700">
              <a:solidFill>
                <a:schemeClr val="lt1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2243300" y="9511275"/>
            <a:ext cx="3048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chemeClr val="lt1"/>
                </a:solidFill>
                <a:latin typeface="Alegreya"/>
                <a:ea typeface="Alegreya"/>
                <a:cs typeface="Alegreya"/>
                <a:sym typeface="Alegreya"/>
              </a:rPr>
              <a:t>From 3.25 a.m. to 6 p.m.</a:t>
            </a:r>
            <a:endParaRPr sz="1900">
              <a:solidFill>
                <a:schemeClr val="lt1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