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aveat"/>
      <p:regular r:id="rId7"/>
      <p:bold r:id="rId8"/>
    </p:embeddedFont>
    <p:embeddedFont>
      <p:font typeface="Bitter Black"/>
      <p:bold r:id="rId9"/>
      <p:boldItalic r:id="rId10"/>
    </p:embeddedFont>
    <p:embeddedFont>
      <p:font typeface="Bitter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551">
          <p15:clr>
            <a:srgbClr val="A4A3A4"/>
          </p15:clr>
        </p15:guide>
        <p15:guide id="2" pos="4309">
          <p15:clr>
            <a:srgbClr val="A4A3A4"/>
          </p15:clr>
        </p15:guide>
        <p15:guide id="3" pos="454">
          <p15:clr>
            <a:srgbClr val="9AA0A6"/>
          </p15:clr>
        </p15:guide>
        <p15:guide id="4" orient="horz" pos="6293">
          <p15:clr>
            <a:srgbClr val="9AA0A6"/>
          </p15:clr>
        </p15:guide>
        <p15:guide id="5" orient="horz" pos="1432">
          <p15:clr>
            <a:srgbClr val="9AA0A6"/>
          </p15:clr>
        </p15:guide>
        <p15:guide id="6" orient="horz" pos="1663">
          <p15:clr>
            <a:srgbClr val="9AA0A6"/>
          </p15:clr>
        </p15:guide>
        <p15:guide id="7" orient="horz" pos="759">
          <p15:clr>
            <a:srgbClr val="9AA0A6"/>
          </p15:clr>
        </p15:guide>
        <p15:guide id="8" orient="horz" pos="3160">
          <p15:clr>
            <a:srgbClr val="9AA0A6"/>
          </p15:clr>
        </p15:guide>
        <p15:guide id="9" orient="horz" pos="5181">
          <p15:clr>
            <a:srgbClr val="9AA0A6"/>
          </p15:clr>
        </p15:guide>
        <p15:guide id="10" orient="horz" pos="5046">
          <p15:clr>
            <a:srgbClr val="9AA0A6"/>
          </p15:clr>
        </p15:guide>
        <p15:guide id="11" pos="2306">
          <p15:clr>
            <a:srgbClr val="9AA0A6"/>
          </p15:clr>
        </p15:guide>
        <p15:guide id="12" pos="2473">
          <p15:clr>
            <a:srgbClr val="9AA0A6"/>
          </p15:clr>
        </p15:guide>
        <p15:guide id="13" pos="520">
          <p15:clr>
            <a:srgbClr val="9AA0A6"/>
          </p15:clr>
        </p15:guide>
        <p15:guide id="14" pos="225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551" orient="horz"/>
        <p:guide pos="4309"/>
        <p:guide pos="454"/>
        <p:guide pos="6293" orient="horz"/>
        <p:guide pos="1432" orient="horz"/>
        <p:guide pos="1663" orient="horz"/>
        <p:guide pos="759" orient="horz"/>
        <p:guide pos="3160" orient="horz"/>
        <p:guide pos="5181" orient="horz"/>
        <p:guide pos="5046" orient="horz"/>
        <p:guide pos="2306"/>
        <p:guide pos="2473"/>
        <p:guide pos="520"/>
        <p:guide pos="225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Bitter-regular.fntdata"/><Relationship Id="rId10" Type="http://schemas.openxmlformats.org/officeDocument/2006/relationships/font" Target="fonts/BitterBlack-boldItalic.fntdata"/><Relationship Id="rId13" Type="http://schemas.openxmlformats.org/officeDocument/2006/relationships/font" Target="fonts/Bitter-italic.fntdata"/><Relationship Id="rId12" Type="http://schemas.openxmlformats.org/officeDocument/2006/relationships/font" Target="fonts/Bitter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BitterBlack-bold.fntdata"/><Relationship Id="rId14" Type="http://schemas.openxmlformats.org/officeDocument/2006/relationships/font" Target="fonts/Bitter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aveat-regular.fntdata"/><Relationship Id="rId8" Type="http://schemas.openxmlformats.org/officeDocument/2006/relationships/font" Target="fonts/Cave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image" Target="../media/image15.png"/><Relationship Id="rId13" Type="http://schemas.openxmlformats.org/officeDocument/2006/relationships/image" Target="../media/image12.png"/><Relationship Id="rId1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Relationship Id="rId4" Type="http://schemas.openxmlformats.org/officeDocument/2006/relationships/image" Target="../media/image1.png"/><Relationship Id="rId9" Type="http://schemas.openxmlformats.org/officeDocument/2006/relationships/image" Target="../media/image9.png"/><Relationship Id="rId15" Type="http://schemas.openxmlformats.org/officeDocument/2006/relationships/image" Target="../media/image8.png"/><Relationship Id="rId14" Type="http://schemas.openxmlformats.org/officeDocument/2006/relationships/image" Target="../media/image5.png"/><Relationship Id="rId17" Type="http://schemas.openxmlformats.org/officeDocument/2006/relationships/image" Target="../media/image10.png"/><Relationship Id="rId16" Type="http://schemas.openxmlformats.org/officeDocument/2006/relationships/image" Target="../media/image13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7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729000" y="2273400"/>
            <a:ext cx="6111000" cy="2743200"/>
            <a:chOff x="729000" y="2273400"/>
            <a:chExt cx="6111000" cy="2743200"/>
          </a:xfrm>
        </p:grpSpPr>
        <p:sp>
          <p:nvSpPr>
            <p:cNvPr id="55" name="Google Shape;55;p13"/>
            <p:cNvSpPr/>
            <p:nvPr/>
          </p:nvSpPr>
          <p:spPr>
            <a:xfrm>
              <a:off x="729000" y="2640600"/>
              <a:ext cx="6111000" cy="2376000"/>
            </a:xfrm>
            <a:prstGeom prst="rect">
              <a:avLst/>
            </a:prstGeom>
            <a:noFill/>
            <a:ln cap="flat" cmpd="sng" w="19050">
              <a:solidFill>
                <a:srgbClr val="3C3C3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729000" y="2273400"/>
              <a:ext cx="6111000" cy="367200"/>
            </a:xfrm>
            <a:prstGeom prst="rect">
              <a:avLst/>
            </a:prstGeom>
            <a:solidFill>
              <a:srgbClr val="9DBABE"/>
            </a:solidFill>
            <a:ln cap="flat" cmpd="sng" w="19050">
              <a:solidFill>
                <a:srgbClr val="3C3C3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2224800" y="2326800"/>
              <a:ext cx="3110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chemeClr val="lt1"/>
                  </a:solidFill>
                  <a:latin typeface="Bitter"/>
                  <a:ea typeface="Bitter"/>
                  <a:cs typeface="Bitter"/>
                  <a:sym typeface="Bitter"/>
                </a:rPr>
                <a:t>Concepts &amp; Definitions</a:t>
              </a:r>
              <a:endParaRPr sz="1600"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endParaRPr>
            </a:p>
          </p:txBody>
        </p:sp>
      </p:grpSp>
      <p:sp>
        <p:nvSpPr>
          <p:cNvPr id="58" name="Google Shape;58;p13"/>
          <p:cNvSpPr txBox="1"/>
          <p:nvPr/>
        </p:nvSpPr>
        <p:spPr>
          <a:xfrm>
            <a:off x="691200" y="637200"/>
            <a:ext cx="6220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600">
                <a:solidFill>
                  <a:srgbClr val="F39789"/>
                </a:solidFill>
                <a:latin typeface="Bitter Black"/>
                <a:ea typeface="Bitter Black"/>
                <a:cs typeface="Bitter Black"/>
                <a:sym typeface="Bitter Black"/>
              </a:rPr>
              <a:t>Chemistry Lab Report</a:t>
            </a:r>
            <a:endParaRPr sz="4600">
              <a:solidFill>
                <a:srgbClr val="F39789"/>
              </a:solidFill>
              <a:latin typeface="Bitter Black"/>
              <a:ea typeface="Bitter Black"/>
              <a:cs typeface="Bitter Black"/>
              <a:sym typeface="Bitter Black"/>
            </a:endParaRPr>
          </a:p>
        </p:txBody>
      </p:sp>
      <p:grpSp>
        <p:nvGrpSpPr>
          <p:cNvPr id="59" name="Google Shape;59;p13"/>
          <p:cNvGrpSpPr/>
          <p:nvPr/>
        </p:nvGrpSpPr>
        <p:grpSpPr>
          <a:xfrm>
            <a:off x="723600" y="1576800"/>
            <a:ext cx="2937600" cy="334200"/>
            <a:chOff x="723600" y="1576800"/>
            <a:chExt cx="2937600" cy="334200"/>
          </a:xfrm>
        </p:grpSpPr>
        <p:sp>
          <p:nvSpPr>
            <p:cNvPr id="60" name="Google Shape;60;p13"/>
            <p:cNvSpPr txBox="1"/>
            <p:nvPr/>
          </p:nvSpPr>
          <p:spPr>
            <a:xfrm>
              <a:off x="723600" y="1576800"/>
              <a:ext cx="7668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000">
                  <a:solidFill>
                    <a:srgbClr val="3C3C3B"/>
                  </a:solidFill>
                  <a:latin typeface="Bitter Black"/>
                  <a:ea typeface="Bitter Black"/>
                  <a:cs typeface="Bitter Black"/>
                  <a:sym typeface="Bitter Black"/>
                </a:rPr>
                <a:t>Date:</a:t>
              </a:r>
              <a:endParaRPr sz="2000">
                <a:solidFill>
                  <a:srgbClr val="3C3C3B"/>
                </a:solidFill>
                <a:latin typeface="Bitter Black"/>
                <a:ea typeface="Bitter Black"/>
                <a:cs typeface="Bitter Black"/>
                <a:sym typeface="Bitter Black"/>
              </a:endParaRPr>
            </a:p>
          </p:txBody>
        </p:sp>
        <p:cxnSp>
          <p:nvCxnSpPr>
            <p:cNvPr id="61" name="Google Shape;61;p13"/>
            <p:cNvCxnSpPr/>
            <p:nvPr/>
          </p:nvCxnSpPr>
          <p:spPr>
            <a:xfrm>
              <a:off x="1490400" y="1911000"/>
              <a:ext cx="2170800" cy="0"/>
            </a:xfrm>
            <a:prstGeom prst="straightConnector1">
              <a:avLst/>
            </a:prstGeom>
            <a:noFill/>
            <a:ln cap="flat" cmpd="sng" w="19050">
              <a:solidFill>
                <a:srgbClr val="3C3C3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2" name="Google Shape;62;p13"/>
            <p:cNvSpPr txBox="1"/>
            <p:nvPr/>
          </p:nvSpPr>
          <p:spPr>
            <a:xfrm>
              <a:off x="1490400" y="1598400"/>
              <a:ext cx="16416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3C3C3B"/>
                  </a:solidFill>
                  <a:latin typeface="Bitter"/>
                  <a:ea typeface="Bitter"/>
                  <a:cs typeface="Bitter"/>
                  <a:sym typeface="Bitter"/>
                </a:rPr>
                <a:t>09.02.2025</a:t>
              </a:r>
              <a:endParaRPr sz="1800">
                <a:solidFill>
                  <a:srgbClr val="3C3C3B"/>
                </a:solidFill>
                <a:latin typeface="Bitter"/>
                <a:ea typeface="Bitter"/>
                <a:cs typeface="Bitter"/>
                <a:sym typeface="Bitter"/>
              </a:endParaRPr>
            </a:p>
          </p:txBody>
        </p:sp>
      </p:grpSp>
      <p:grpSp>
        <p:nvGrpSpPr>
          <p:cNvPr id="63" name="Google Shape;63;p13"/>
          <p:cNvGrpSpPr/>
          <p:nvPr/>
        </p:nvGrpSpPr>
        <p:grpSpPr>
          <a:xfrm>
            <a:off x="3972600" y="1576800"/>
            <a:ext cx="2867400" cy="334200"/>
            <a:chOff x="723600" y="1576800"/>
            <a:chExt cx="2867400" cy="334200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723600" y="1576800"/>
              <a:ext cx="7668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000">
                  <a:solidFill>
                    <a:srgbClr val="3C3C3B"/>
                  </a:solidFill>
                  <a:latin typeface="Bitter Black"/>
                  <a:ea typeface="Bitter Black"/>
                  <a:cs typeface="Bitter Black"/>
                  <a:sym typeface="Bitter Black"/>
                </a:rPr>
                <a:t>Time:</a:t>
              </a:r>
              <a:endParaRPr sz="2000">
                <a:solidFill>
                  <a:srgbClr val="3C3C3B"/>
                </a:solidFill>
                <a:latin typeface="Bitter Black"/>
                <a:ea typeface="Bitter Black"/>
                <a:cs typeface="Bitter Black"/>
                <a:sym typeface="Bitter Black"/>
              </a:endParaRPr>
            </a:p>
          </p:txBody>
        </p:sp>
        <p:cxnSp>
          <p:nvCxnSpPr>
            <p:cNvPr id="65" name="Google Shape;65;p13"/>
            <p:cNvCxnSpPr/>
            <p:nvPr/>
          </p:nvCxnSpPr>
          <p:spPr>
            <a:xfrm>
              <a:off x="1578600" y="1911000"/>
              <a:ext cx="2012400" cy="0"/>
            </a:xfrm>
            <a:prstGeom prst="straightConnector1">
              <a:avLst/>
            </a:prstGeom>
            <a:noFill/>
            <a:ln cap="flat" cmpd="sng" w="19050">
              <a:solidFill>
                <a:srgbClr val="3C3C3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6" name="Google Shape;66;p13"/>
            <p:cNvSpPr txBox="1"/>
            <p:nvPr/>
          </p:nvSpPr>
          <p:spPr>
            <a:xfrm>
              <a:off x="1566600" y="1598400"/>
              <a:ext cx="16416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3C3C3B"/>
                  </a:solidFill>
                  <a:latin typeface="Bitter"/>
                  <a:ea typeface="Bitter"/>
                  <a:cs typeface="Bitter"/>
                  <a:sym typeface="Bitter"/>
                </a:rPr>
                <a:t>12:00 PM</a:t>
              </a:r>
              <a:endParaRPr sz="1800">
                <a:solidFill>
                  <a:srgbClr val="3C3C3B"/>
                </a:solidFill>
                <a:latin typeface="Bitter"/>
                <a:ea typeface="Bitter"/>
                <a:cs typeface="Bitter"/>
                <a:sym typeface="Bitter"/>
              </a:endParaRPr>
            </a:p>
          </p:txBody>
        </p:sp>
      </p:grpSp>
      <p:grpSp>
        <p:nvGrpSpPr>
          <p:cNvPr id="67" name="Google Shape;67;p13"/>
          <p:cNvGrpSpPr/>
          <p:nvPr/>
        </p:nvGrpSpPr>
        <p:grpSpPr>
          <a:xfrm>
            <a:off x="739800" y="2623200"/>
            <a:ext cx="6111000" cy="877200"/>
            <a:chOff x="739800" y="2623200"/>
            <a:chExt cx="6111000" cy="877200"/>
          </a:xfrm>
        </p:grpSpPr>
        <p:sp>
          <p:nvSpPr>
            <p:cNvPr id="68" name="Google Shape;68;p13"/>
            <p:cNvSpPr txBox="1"/>
            <p:nvPr/>
          </p:nvSpPr>
          <p:spPr>
            <a:xfrm>
              <a:off x="826200" y="2710200"/>
              <a:ext cx="864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3C3C3B"/>
                  </a:solidFill>
                  <a:latin typeface="Bitter"/>
                  <a:ea typeface="Bitter"/>
                  <a:cs typeface="Bitter"/>
                  <a:sym typeface="Bitter"/>
                </a:rPr>
                <a:t>Elisa:</a:t>
              </a:r>
              <a:endParaRPr sz="1600">
                <a:solidFill>
                  <a:srgbClr val="3C3C3B"/>
                </a:solidFill>
                <a:latin typeface="Bitter"/>
                <a:ea typeface="Bitter"/>
                <a:cs typeface="Bitter"/>
                <a:sym typeface="Bitter"/>
              </a:endParaRPr>
            </a:p>
          </p:txBody>
        </p:sp>
        <p:cxnSp>
          <p:nvCxnSpPr>
            <p:cNvPr id="69" name="Google Shape;69;p13"/>
            <p:cNvCxnSpPr/>
            <p:nvPr/>
          </p:nvCxnSpPr>
          <p:spPr>
            <a:xfrm>
              <a:off x="826200" y="2937000"/>
              <a:ext cx="480600" cy="0"/>
            </a:xfrm>
            <a:prstGeom prst="straightConnector1">
              <a:avLst/>
            </a:prstGeom>
            <a:noFill/>
            <a:ln cap="flat" cmpd="sng" w="19050">
              <a:solidFill>
                <a:srgbClr val="3C3C3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0" name="Google Shape;70;p13"/>
            <p:cNvSpPr txBox="1"/>
            <p:nvPr/>
          </p:nvSpPr>
          <p:spPr>
            <a:xfrm>
              <a:off x="739800" y="2623200"/>
              <a:ext cx="6111000" cy="8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5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	  Sed a dolor iaculis, accumsan tellus in, cursus leo. Nam quis ullamcorper urna. Sed in nulla justo. Nunc vitae imperdiet eros, a eleifend lacus. Proin quis porttitor justo, non </a:t>
              </a:r>
              <a:endParaRPr sz="15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5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suscipit ligula.</a:t>
              </a:r>
              <a:endParaRPr sz="15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71" name="Google Shape;71;p13"/>
          <p:cNvGrpSpPr/>
          <p:nvPr/>
        </p:nvGrpSpPr>
        <p:grpSpPr>
          <a:xfrm>
            <a:off x="739800" y="3523500"/>
            <a:ext cx="6111000" cy="877200"/>
            <a:chOff x="739800" y="3523500"/>
            <a:chExt cx="6111000" cy="877200"/>
          </a:xfrm>
        </p:grpSpPr>
        <p:sp>
          <p:nvSpPr>
            <p:cNvPr id="72" name="Google Shape;72;p13"/>
            <p:cNvSpPr txBox="1"/>
            <p:nvPr/>
          </p:nvSpPr>
          <p:spPr>
            <a:xfrm>
              <a:off x="739800" y="3523500"/>
              <a:ext cx="6111000" cy="8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5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	         Vestibulum a eros tincidunt, ultricies ante at, sodales purus. Proin </a:t>
              </a:r>
              <a:endParaRPr sz="15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5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a nulla quis enim sollicitudin tempus quis vitae nisi. Suspendisse potenti. Morbi </a:t>
              </a:r>
              <a:endParaRPr sz="15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5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sed tempus est.</a:t>
              </a:r>
              <a:endParaRPr sz="15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826200" y="3610500"/>
              <a:ext cx="864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3C3C3B"/>
                  </a:solidFill>
                  <a:latin typeface="Bitter"/>
                  <a:ea typeface="Bitter"/>
                  <a:cs typeface="Bitter"/>
                  <a:sym typeface="Bitter"/>
                </a:rPr>
                <a:t>Proteins:</a:t>
              </a:r>
              <a:endParaRPr sz="1600">
                <a:solidFill>
                  <a:srgbClr val="3C3C3B"/>
                </a:solidFill>
                <a:latin typeface="Bitter"/>
                <a:ea typeface="Bitter"/>
                <a:cs typeface="Bitter"/>
                <a:sym typeface="Bitter"/>
              </a:endParaRPr>
            </a:p>
          </p:txBody>
        </p:sp>
        <p:cxnSp>
          <p:nvCxnSpPr>
            <p:cNvPr id="74" name="Google Shape;74;p13"/>
            <p:cNvCxnSpPr/>
            <p:nvPr/>
          </p:nvCxnSpPr>
          <p:spPr>
            <a:xfrm>
              <a:off x="826200" y="3837300"/>
              <a:ext cx="820800" cy="0"/>
            </a:xfrm>
            <a:prstGeom prst="straightConnector1">
              <a:avLst/>
            </a:prstGeom>
            <a:noFill/>
            <a:ln cap="flat" cmpd="sng" w="19050">
              <a:solidFill>
                <a:srgbClr val="3C3C3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5" name="Google Shape;75;p13"/>
          <p:cNvGrpSpPr/>
          <p:nvPr/>
        </p:nvGrpSpPr>
        <p:grpSpPr>
          <a:xfrm>
            <a:off x="713400" y="5184000"/>
            <a:ext cx="6128400" cy="246300"/>
            <a:chOff x="713400" y="5184000"/>
            <a:chExt cx="6128400" cy="246300"/>
          </a:xfrm>
        </p:grpSpPr>
        <p:sp>
          <p:nvSpPr>
            <p:cNvPr id="76" name="Google Shape;76;p13"/>
            <p:cNvSpPr txBox="1"/>
            <p:nvPr/>
          </p:nvSpPr>
          <p:spPr>
            <a:xfrm>
              <a:off x="713400" y="5184000"/>
              <a:ext cx="1322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3C3C3B"/>
                  </a:solidFill>
                  <a:latin typeface="Bitter"/>
                  <a:ea typeface="Bitter"/>
                  <a:cs typeface="Bitter"/>
                  <a:sym typeface="Bitter"/>
                </a:rPr>
                <a:t>Observations</a:t>
              </a:r>
              <a:endParaRPr sz="1600">
                <a:solidFill>
                  <a:srgbClr val="3C3C3B"/>
                </a:solidFill>
                <a:latin typeface="Bitter"/>
                <a:ea typeface="Bitter"/>
                <a:cs typeface="Bitter"/>
                <a:sym typeface="Bitter"/>
              </a:endParaRPr>
            </a:p>
          </p:txBody>
        </p:sp>
        <p:cxnSp>
          <p:nvCxnSpPr>
            <p:cNvPr id="77" name="Google Shape;77;p13"/>
            <p:cNvCxnSpPr/>
            <p:nvPr/>
          </p:nvCxnSpPr>
          <p:spPr>
            <a:xfrm>
              <a:off x="1981800" y="5419500"/>
              <a:ext cx="4860000" cy="0"/>
            </a:xfrm>
            <a:prstGeom prst="straightConnector1">
              <a:avLst/>
            </a:prstGeom>
            <a:noFill/>
            <a:ln cap="flat" cmpd="sng" w="9525">
              <a:solidFill>
                <a:srgbClr val="3C3C3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8" name="Google Shape;78;p13"/>
          <p:cNvSpPr/>
          <p:nvPr/>
        </p:nvSpPr>
        <p:spPr>
          <a:xfrm>
            <a:off x="729000" y="5637600"/>
            <a:ext cx="2937600" cy="2376000"/>
          </a:xfrm>
          <a:prstGeom prst="rect">
            <a:avLst/>
          </a:prstGeom>
          <a:noFill/>
          <a:ln cap="flat" cmpd="sng" w="19050">
            <a:solidFill>
              <a:srgbClr val="3C3C3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3902400" y="5637600"/>
            <a:ext cx="2937600" cy="2376000"/>
          </a:xfrm>
          <a:prstGeom prst="rect">
            <a:avLst/>
          </a:prstGeom>
          <a:noFill/>
          <a:ln cap="flat" cmpd="sng" w="19050">
            <a:solidFill>
              <a:srgbClr val="3C3C3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13"/>
          <p:cNvGrpSpPr/>
          <p:nvPr/>
        </p:nvGrpSpPr>
        <p:grpSpPr>
          <a:xfrm>
            <a:off x="831600" y="5929200"/>
            <a:ext cx="2743200" cy="1857600"/>
            <a:chOff x="831600" y="5929200"/>
            <a:chExt cx="2743200" cy="1857600"/>
          </a:xfrm>
        </p:grpSpPr>
        <p:cxnSp>
          <p:nvCxnSpPr>
            <p:cNvPr id="81" name="Google Shape;81;p13"/>
            <p:cNvCxnSpPr/>
            <p:nvPr/>
          </p:nvCxnSpPr>
          <p:spPr>
            <a:xfrm>
              <a:off x="831600" y="5929200"/>
              <a:ext cx="2743200" cy="0"/>
            </a:xfrm>
            <a:prstGeom prst="straightConnector1">
              <a:avLst/>
            </a:prstGeom>
            <a:noFill/>
            <a:ln cap="flat" cmpd="sng" w="9525">
              <a:solidFill>
                <a:srgbClr val="3C3C3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831600" y="6161400"/>
              <a:ext cx="2743200" cy="0"/>
            </a:xfrm>
            <a:prstGeom prst="straightConnector1">
              <a:avLst/>
            </a:prstGeom>
            <a:noFill/>
            <a:ln cap="flat" cmpd="sng" w="9525">
              <a:solidFill>
                <a:srgbClr val="3C3C3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3"/>
            <p:cNvCxnSpPr/>
            <p:nvPr/>
          </p:nvCxnSpPr>
          <p:spPr>
            <a:xfrm>
              <a:off x="831600" y="6393600"/>
              <a:ext cx="2743200" cy="0"/>
            </a:xfrm>
            <a:prstGeom prst="straightConnector1">
              <a:avLst/>
            </a:prstGeom>
            <a:noFill/>
            <a:ln cap="flat" cmpd="sng" w="9525">
              <a:solidFill>
                <a:srgbClr val="3C3C3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3"/>
            <p:cNvCxnSpPr/>
            <p:nvPr/>
          </p:nvCxnSpPr>
          <p:spPr>
            <a:xfrm>
              <a:off x="831600" y="6625800"/>
              <a:ext cx="2743200" cy="0"/>
            </a:xfrm>
            <a:prstGeom prst="straightConnector1">
              <a:avLst/>
            </a:prstGeom>
            <a:noFill/>
            <a:ln cap="flat" cmpd="sng" w="9525">
              <a:solidFill>
                <a:srgbClr val="3C3C3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>
              <a:off x="831600" y="6858000"/>
              <a:ext cx="2743200" cy="0"/>
            </a:xfrm>
            <a:prstGeom prst="straightConnector1">
              <a:avLst/>
            </a:prstGeom>
            <a:noFill/>
            <a:ln cap="flat" cmpd="sng" w="9525">
              <a:solidFill>
                <a:srgbClr val="3C3C3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6" name="Google Shape;86;p13"/>
            <p:cNvCxnSpPr/>
            <p:nvPr/>
          </p:nvCxnSpPr>
          <p:spPr>
            <a:xfrm>
              <a:off x="831600" y="7090200"/>
              <a:ext cx="2743200" cy="0"/>
            </a:xfrm>
            <a:prstGeom prst="straightConnector1">
              <a:avLst/>
            </a:prstGeom>
            <a:noFill/>
            <a:ln cap="flat" cmpd="sng" w="9525">
              <a:solidFill>
                <a:srgbClr val="3C3C3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13"/>
            <p:cNvCxnSpPr/>
            <p:nvPr/>
          </p:nvCxnSpPr>
          <p:spPr>
            <a:xfrm>
              <a:off x="831600" y="7322400"/>
              <a:ext cx="2743200" cy="0"/>
            </a:xfrm>
            <a:prstGeom prst="straightConnector1">
              <a:avLst/>
            </a:prstGeom>
            <a:noFill/>
            <a:ln cap="flat" cmpd="sng" w="9525">
              <a:solidFill>
                <a:srgbClr val="3C3C3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831600" y="7554600"/>
              <a:ext cx="2743200" cy="0"/>
            </a:xfrm>
            <a:prstGeom prst="straightConnector1">
              <a:avLst/>
            </a:prstGeom>
            <a:noFill/>
            <a:ln cap="flat" cmpd="sng" w="9525">
              <a:solidFill>
                <a:srgbClr val="3C3C3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831600" y="7786800"/>
              <a:ext cx="2743200" cy="0"/>
            </a:xfrm>
            <a:prstGeom prst="straightConnector1">
              <a:avLst/>
            </a:prstGeom>
            <a:noFill/>
            <a:ln cap="flat" cmpd="sng" w="9525">
              <a:solidFill>
                <a:srgbClr val="3C3C3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90" name="Google Shape;90;p13"/>
          <p:cNvSpPr txBox="1"/>
          <p:nvPr/>
        </p:nvSpPr>
        <p:spPr>
          <a:xfrm>
            <a:off x="817800" y="5724000"/>
            <a:ext cx="2743200" cy="11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rPr>
              <a:t>Eros tincidunt, ultricies ante at, </a:t>
            </a:r>
            <a:endParaRPr sz="1500">
              <a:solidFill>
                <a:srgbClr val="3C3C3B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rPr>
              <a:t>sodales purus. Proin a nulla quis enim</a:t>
            </a:r>
            <a:endParaRPr sz="1500">
              <a:solidFill>
                <a:srgbClr val="3C3C3B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rPr>
              <a:t> sollicitudin tempus vitae nisi. </a:t>
            </a:r>
            <a:endParaRPr sz="1500">
              <a:solidFill>
                <a:srgbClr val="3C3C3B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rPr>
              <a:t>Suspendisse potenti. Morbi sed </a:t>
            </a:r>
            <a:endParaRPr sz="1500">
              <a:solidFill>
                <a:srgbClr val="3C3C3B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rPr>
              <a:t>tempus est.</a:t>
            </a:r>
            <a:endParaRPr sz="1500">
              <a:solidFill>
                <a:srgbClr val="3C3C3B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grpSp>
        <p:nvGrpSpPr>
          <p:cNvPr id="91" name="Google Shape;91;p13"/>
          <p:cNvGrpSpPr/>
          <p:nvPr/>
        </p:nvGrpSpPr>
        <p:grpSpPr>
          <a:xfrm>
            <a:off x="4021200" y="5929200"/>
            <a:ext cx="2743200" cy="1857600"/>
            <a:chOff x="831600" y="5929200"/>
            <a:chExt cx="2743200" cy="1857600"/>
          </a:xfrm>
        </p:grpSpPr>
        <p:cxnSp>
          <p:nvCxnSpPr>
            <p:cNvPr id="92" name="Google Shape;92;p13"/>
            <p:cNvCxnSpPr/>
            <p:nvPr/>
          </p:nvCxnSpPr>
          <p:spPr>
            <a:xfrm>
              <a:off x="831600" y="5929200"/>
              <a:ext cx="2743200" cy="0"/>
            </a:xfrm>
            <a:prstGeom prst="straightConnector1">
              <a:avLst/>
            </a:prstGeom>
            <a:noFill/>
            <a:ln cap="flat" cmpd="sng" w="19050">
              <a:solidFill>
                <a:srgbClr val="3C3C3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>
              <a:off x="831600" y="6161400"/>
              <a:ext cx="2743200" cy="0"/>
            </a:xfrm>
            <a:prstGeom prst="straightConnector1">
              <a:avLst/>
            </a:prstGeom>
            <a:noFill/>
            <a:ln cap="flat" cmpd="sng" w="19050">
              <a:solidFill>
                <a:srgbClr val="3C3C3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831600" y="6393600"/>
              <a:ext cx="2743200" cy="0"/>
            </a:xfrm>
            <a:prstGeom prst="straightConnector1">
              <a:avLst/>
            </a:prstGeom>
            <a:noFill/>
            <a:ln cap="flat" cmpd="sng" w="19050">
              <a:solidFill>
                <a:srgbClr val="3C3C3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>
              <a:off x="831600" y="6625800"/>
              <a:ext cx="2743200" cy="0"/>
            </a:xfrm>
            <a:prstGeom prst="straightConnector1">
              <a:avLst/>
            </a:prstGeom>
            <a:noFill/>
            <a:ln cap="flat" cmpd="sng" w="19050">
              <a:solidFill>
                <a:srgbClr val="3C3C3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6" name="Google Shape;96;p13"/>
            <p:cNvCxnSpPr/>
            <p:nvPr/>
          </p:nvCxnSpPr>
          <p:spPr>
            <a:xfrm>
              <a:off x="831600" y="6858000"/>
              <a:ext cx="2743200" cy="0"/>
            </a:xfrm>
            <a:prstGeom prst="straightConnector1">
              <a:avLst/>
            </a:prstGeom>
            <a:noFill/>
            <a:ln cap="flat" cmpd="sng" w="19050">
              <a:solidFill>
                <a:srgbClr val="3C3C3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7" name="Google Shape;97;p13"/>
            <p:cNvCxnSpPr/>
            <p:nvPr/>
          </p:nvCxnSpPr>
          <p:spPr>
            <a:xfrm>
              <a:off x="831600" y="7090200"/>
              <a:ext cx="2743200" cy="0"/>
            </a:xfrm>
            <a:prstGeom prst="straightConnector1">
              <a:avLst/>
            </a:prstGeom>
            <a:noFill/>
            <a:ln cap="flat" cmpd="sng" w="19050">
              <a:solidFill>
                <a:srgbClr val="3C3C3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8" name="Google Shape;98;p13"/>
            <p:cNvCxnSpPr/>
            <p:nvPr/>
          </p:nvCxnSpPr>
          <p:spPr>
            <a:xfrm>
              <a:off x="831600" y="7322400"/>
              <a:ext cx="2743200" cy="0"/>
            </a:xfrm>
            <a:prstGeom prst="straightConnector1">
              <a:avLst/>
            </a:prstGeom>
            <a:noFill/>
            <a:ln cap="flat" cmpd="sng" w="19050">
              <a:solidFill>
                <a:srgbClr val="3C3C3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9" name="Google Shape;99;p13"/>
            <p:cNvCxnSpPr/>
            <p:nvPr/>
          </p:nvCxnSpPr>
          <p:spPr>
            <a:xfrm>
              <a:off x="831600" y="7554600"/>
              <a:ext cx="2743200" cy="0"/>
            </a:xfrm>
            <a:prstGeom prst="straightConnector1">
              <a:avLst/>
            </a:prstGeom>
            <a:noFill/>
            <a:ln cap="flat" cmpd="sng" w="19050">
              <a:solidFill>
                <a:srgbClr val="3C3C3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0" name="Google Shape;100;p13"/>
            <p:cNvCxnSpPr/>
            <p:nvPr/>
          </p:nvCxnSpPr>
          <p:spPr>
            <a:xfrm>
              <a:off x="831600" y="7786800"/>
              <a:ext cx="2743200" cy="0"/>
            </a:xfrm>
            <a:prstGeom prst="straightConnector1">
              <a:avLst/>
            </a:prstGeom>
            <a:noFill/>
            <a:ln cap="flat" cmpd="sng" w="19050">
              <a:solidFill>
                <a:srgbClr val="3C3C3B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sp>
        <p:nvSpPr>
          <p:cNvPr id="101" name="Google Shape;101;p13"/>
          <p:cNvSpPr/>
          <p:nvPr/>
        </p:nvSpPr>
        <p:spPr>
          <a:xfrm>
            <a:off x="729000" y="8224200"/>
            <a:ext cx="6111000" cy="1765800"/>
          </a:xfrm>
          <a:prstGeom prst="rect">
            <a:avLst/>
          </a:prstGeom>
          <a:noFill/>
          <a:ln cap="flat" cmpd="sng" w="19050">
            <a:solidFill>
              <a:srgbClr val="3C3C3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2" name="Google Shape;10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450" y="131417"/>
            <a:ext cx="510075" cy="53623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3" name="Google Shape;103;p13"/>
          <p:cNvGrpSpPr/>
          <p:nvPr/>
        </p:nvGrpSpPr>
        <p:grpSpPr>
          <a:xfrm>
            <a:off x="2375925" y="0"/>
            <a:ext cx="1992675" cy="588600"/>
            <a:chOff x="2375925" y="0"/>
            <a:chExt cx="1992675" cy="588600"/>
          </a:xfrm>
        </p:grpSpPr>
        <p:pic>
          <p:nvPicPr>
            <p:cNvPr id="104" name="Google Shape;104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185825" y="155525"/>
              <a:ext cx="185399" cy="1759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5" name="Google Shape;105;p13"/>
            <p:cNvPicPr preferRelativeResize="0"/>
            <p:nvPr/>
          </p:nvPicPr>
          <p:blipFill rotWithShape="1">
            <a:blip r:embed="rId5">
              <a:alphaModFix/>
            </a:blip>
            <a:srcRect b="0" l="0" r="0" t="44419"/>
            <a:stretch/>
          </p:blipFill>
          <p:spPr>
            <a:xfrm>
              <a:off x="2375925" y="0"/>
              <a:ext cx="1992675" cy="5886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6" name="Google Shape;10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77323" y="155523"/>
            <a:ext cx="510075" cy="5842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7" name="Google Shape;107;p13"/>
          <p:cNvGrpSpPr/>
          <p:nvPr/>
        </p:nvGrpSpPr>
        <p:grpSpPr>
          <a:xfrm>
            <a:off x="-2475" y="2164300"/>
            <a:ext cx="510075" cy="4699100"/>
            <a:chOff x="-2475" y="2164300"/>
            <a:chExt cx="510075" cy="4699100"/>
          </a:xfrm>
        </p:grpSpPr>
        <p:pic>
          <p:nvPicPr>
            <p:cNvPr id="108" name="Google Shape;108;p13"/>
            <p:cNvPicPr preferRelativeResize="0"/>
            <p:nvPr/>
          </p:nvPicPr>
          <p:blipFill rotWithShape="1">
            <a:blip r:embed="rId7">
              <a:alphaModFix/>
            </a:blip>
            <a:srcRect b="0" l="54404" r="0" t="0"/>
            <a:stretch/>
          </p:blipFill>
          <p:spPr>
            <a:xfrm>
              <a:off x="-2475" y="2164300"/>
              <a:ext cx="510075" cy="43145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9" name="Google Shape;109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225873" y="6364875"/>
              <a:ext cx="281650" cy="49852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10" name="Google Shape;110;p13"/>
          <p:cNvPicPr preferRelativeResize="0"/>
          <p:nvPr/>
        </p:nvPicPr>
        <p:blipFill>
          <a:blip r:embed="rId9">
            <a:alphaModFix amt="60000"/>
          </a:blip>
          <a:stretch>
            <a:fillRect/>
          </a:stretch>
        </p:blipFill>
        <p:spPr>
          <a:xfrm>
            <a:off x="3181775" y="8489400"/>
            <a:ext cx="1340987" cy="115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9025" y="9753725"/>
            <a:ext cx="572775" cy="779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2" name="Google Shape;112;p13"/>
          <p:cNvGrpSpPr/>
          <p:nvPr/>
        </p:nvGrpSpPr>
        <p:grpSpPr>
          <a:xfrm>
            <a:off x="1463250" y="10239450"/>
            <a:ext cx="3639749" cy="452925"/>
            <a:chOff x="1463250" y="10239450"/>
            <a:chExt cx="3639749" cy="452925"/>
          </a:xfrm>
        </p:grpSpPr>
        <p:pic>
          <p:nvPicPr>
            <p:cNvPr id="113" name="Google Shape;113;p13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1463250" y="10330199"/>
              <a:ext cx="220300" cy="201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" name="Google Shape;114;p13"/>
            <p:cNvPicPr preferRelativeResize="0"/>
            <p:nvPr/>
          </p:nvPicPr>
          <p:blipFill rotWithShape="1">
            <a:blip r:embed="rId12">
              <a:alphaModFix/>
            </a:blip>
            <a:srcRect b="61738" l="0" r="0" t="0"/>
            <a:stretch/>
          </p:blipFill>
          <p:spPr>
            <a:xfrm>
              <a:off x="2187650" y="10239450"/>
              <a:ext cx="2915349" cy="4529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5" name="Google Shape;115;p13"/>
          <p:cNvGrpSpPr/>
          <p:nvPr/>
        </p:nvGrpSpPr>
        <p:grpSpPr>
          <a:xfrm>
            <a:off x="5841923" y="8849400"/>
            <a:ext cx="1570844" cy="1659749"/>
            <a:chOff x="5841923" y="8849400"/>
            <a:chExt cx="1570844" cy="1659749"/>
          </a:xfrm>
        </p:grpSpPr>
        <p:pic>
          <p:nvPicPr>
            <p:cNvPr id="116" name="Google Shape;116;p13"/>
            <p:cNvPicPr preferRelativeResize="0"/>
            <p:nvPr/>
          </p:nvPicPr>
          <p:blipFill>
            <a:blip r:embed="rId13">
              <a:alphaModFix/>
            </a:blip>
            <a:stretch>
              <a:fillRect/>
            </a:stretch>
          </p:blipFill>
          <p:spPr>
            <a:xfrm>
              <a:off x="5841923" y="8865600"/>
              <a:ext cx="1439673" cy="16435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7" name="Google Shape;117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7247145" y="8849400"/>
              <a:ext cx="165621" cy="1572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8" name="Google Shape;118;p13"/>
          <p:cNvGrpSpPr/>
          <p:nvPr/>
        </p:nvGrpSpPr>
        <p:grpSpPr>
          <a:xfrm>
            <a:off x="7012200" y="3457925"/>
            <a:ext cx="547800" cy="3815050"/>
            <a:chOff x="7012200" y="3457925"/>
            <a:chExt cx="547800" cy="3815050"/>
          </a:xfrm>
        </p:grpSpPr>
        <p:pic>
          <p:nvPicPr>
            <p:cNvPr id="119" name="Google Shape;119;p13"/>
            <p:cNvPicPr preferRelativeResize="0"/>
            <p:nvPr/>
          </p:nvPicPr>
          <p:blipFill rotWithShape="1">
            <a:blip r:embed="rId15">
              <a:alphaModFix/>
            </a:blip>
            <a:srcRect b="0" l="0" r="35014" t="0"/>
            <a:stretch/>
          </p:blipFill>
          <p:spPr>
            <a:xfrm>
              <a:off x="7119000" y="4715625"/>
              <a:ext cx="441000" cy="255735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0" name="Google Shape;120;p13"/>
            <p:cNvGrpSpPr/>
            <p:nvPr/>
          </p:nvGrpSpPr>
          <p:grpSpPr>
            <a:xfrm>
              <a:off x="7012200" y="3457925"/>
              <a:ext cx="351375" cy="687175"/>
              <a:chOff x="7012200" y="3457925"/>
              <a:chExt cx="351375" cy="687175"/>
            </a:xfrm>
          </p:grpSpPr>
          <p:pic>
            <p:nvPicPr>
              <p:cNvPr id="121" name="Google Shape;121;p13"/>
              <p:cNvPicPr preferRelativeResize="0"/>
              <p:nvPr/>
            </p:nvPicPr>
            <p:blipFill>
              <a:blip r:embed="rId16">
                <a:alphaModFix/>
              </a:blip>
              <a:stretch>
                <a:fillRect/>
              </a:stretch>
            </p:blipFill>
            <p:spPr>
              <a:xfrm>
                <a:off x="7012200" y="3793725"/>
                <a:ext cx="351375" cy="3513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2" name="Google Shape;122;p13"/>
              <p:cNvPicPr preferRelativeResize="0"/>
              <p:nvPr/>
            </p:nvPicPr>
            <p:blipFill>
              <a:blip r:embed="rId17">
                <a:alphaModFix/>
              </a:blip>
              <a:stretch>
                <a:fillRect/>
              </a:stretch>
            </p:blipFill>
            <p:spPr>
              <a:xfrm>
                <a:off x="7118992" y="3457925"/>
                <a:ext cx="203400" cy="1930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