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Fahkwang"/>
      <p:regular r:id="rId7"/>
      <p:bold r:id="rId8"/>
      <p:italic r:id="rId9"/>
      <p:boldItalic r:id="rId10"/>
    </p:embeddedFont>
    <p:embeddedFont>
      <p:font typeface="Arimo"/>
      <p:regular r:id="rId11"/>
      <p:bold r:id="rId12"/>
      <p:italic r:id="rId13"/>
      <p:boldItalic r:id="rId14"/>
    </p:embeddedFont>
    <p:embeddedFont>
      <p:font typeface="Great Vibes"/>
      <p:regular r:id="rId15"/>
    </p:embeddedFont>
    <p:embeddedFont>
      <p:font typeface="Fahkwang Medium"/>
      <p:regular r:id="rId16"/>
      <p:bold r:id="rId17"/>
      <p:italic r:id="rId18"/>
      <p:boldItalic r:id="rId19"/>
    </p:embeddedFont>
    <p:embeddedFont>
      <p:font typeface="Julius Sans One"/>
      <p:regular r:id="rId20"/>
    </p:embeddedFont>
    <p:embeddedFont>
      <p:font typeface="Allison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uliusSansOne-regular.fntdata"/><Relationship Id="rId11" Type="http://schemas.openxmlformats.org/officeDocument/2006/relationships/font" Target="fonts/Arimo-regular.fntdata"/><Relationship Id="rId10" Type="http://schemas.openxmlformats.org/officeDocument/2006/relationships/font" Target="fonts/Fahkwang-boldItalic.fntdata"/><Relationship Id="rId21" Type="http://schemas.openxmlformats.org/officeDocument/2006/relationships/font" Target="fonts/Allison-regular.fntdata"/><Relationship Id="rId13" Type="http://schemas.openxmlformats.org/officeDocument/2006/relationships/font" Target="fonts/Arimo-italic.fntdata"/><Relationship Id="rId12" Type="http://schemas.openxmlformats.org/officeDocument/2006/relationships/font" Target="fonts/Arim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ahkwang-italic.fntdata"/><Relationship Id="rId15" Type="http://schemas.openxmlformats.org/officeDocument/2006/relationships/font" Target="fonts/GreatVibes-regular.fntdata"/><Relationship Id="rId14" Type="http://schemas.openxmlformats.org/officeDocument/2006/relationships/font" Target="fonts/Arimo-boldItalic.fntdata"/><Relationship Id="rId17" Type="http://schemas.openxmlformats.org/officeDocument/2006/relationships/font" Target="fonts/FahkwangMedium-bold.fntdata"/><Relationship Id="rId16" Type="http://schemas.openxmlformats.org/officeDocument/2006/relationships/font" Target="fonts/Fahkwang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Fahkwang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FahkwangMedium-italic.fntdata"/><Relationship Id="rId7" Type="http://schemas.openxmlformats.org/officeDocument/2006/relationships/font" Target="fonts/Fahkwang-regular.fntdata"/><Relationship Id="rId8" Type="http://schemas.openxmlformats.org/officeDocument/2006/relationships/font" Target="fonts/Fahkwang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39" y="-3"/>
            <a:ext cx="10768238" cy="7560006"/>
            <a:chOff x="-39" y="-3"/>
            <a:chExt cx="10768238" cy="7560006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10692000" cy="7560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24000">
                  <a:schemeClr val="lt1"/>
                </a:gs>
                <a:gs pos="100000">
                  <a:srgbClr val="EDEFF2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201" y="211"/>
              <a:ext cx="10691999" cy="755957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" name="Google Shape;57;p13"/>
            <p:cNvGrpSpPr/>
            <p:nvPr/>
          </p:nvGrpSpPr>
          <p:grpSpPr>
            <a:xfrm>
              <a:off x="-39" y="-3"/>
              <a:ext cx="10692078" cy="7560006"/>
              <a:chOff x="-78" y="0"/>
              <a:chExt cx="10692078" cy="7560006"/>
            </a:xfrm>
          </p:grpSpPr>
          <p:grpSp>
            <p:nvGrpSpPr>
              <p:cNvPr id="58" name="Google Shape;58;p13"/>
              <p:cNvGrpSpPr/>
              <p:nvPr/>
            </p:nvGrpSpPr>
            <p:grpSpPr>
              <a:xfrm>
                <a:off x="-75" y="0"/>
                <a:ext cx="3020700" cy="1228500"/>
                <a:chOff x="-75" y="0"/>
                <a:chExt cx="3020700" cy="1228500"/>
              </a:xfrm>
            </p:grpSpPr>
            <p:sp>
              <p:nvSpPr>
                <p:cNvPr id="59" name="Google Shape;59;p13"/>
                <p:cNvSpPr/>
                <p:nvPr/>
              </p:nvSpPr>
              <p:spPr>
                <a:xfrm rot="5400000">
                  <a:off x="896025" y="-896100"/>
                  <a:ext cx="1228500" cy="3020700"/>
                </a:xfrm>
                <a:prstGeom prst="rtTriangle">
                  <a:avLst/>
                </a:prstGeom>
                <a:gradFill>
                  <a:gsLst>
                    <a:gs pos="0">
                      <a:srgbClr val="82581C"/>
                    </a:gs>
                    <a:gs pos="50000">
                      <a:srgbClr val="F2DA77"/>
                    </a:gs>
                    <a:gs pos="100000">
                      <a:srgbClr val="82581C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" name="Google Shape;60;p13"/>
                <p:cNvSpPr/>
                <p:nvPr/>
              </p:nvSpPr>
              <p:spPr>
                <a:xfrm rot="5400000">
                  <a:off x="854925" y="-855000"/>
                  <a:ext cx="1172400" cy="2882400"/>
                </a:xfrm>
                <a:prstGeom prst="rtTriangle">
                  <a:avLst/>
                </a:prstGeom>
                <a:gradFill>
                  <a:gsLst>
                    <a:gs pos="0">
                      <a:srgbClr val="11293F"/>
                    </a:gs>
                    <a:gs pos="100000">
                      <a:srgbClr val="097792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" name="Google Shape;61;p13"/>
                <p:cNvSpPr/>
                <p:nvPr/>
              </p:nvSpPr>
              <p:spPr>
                <a:xfrm rot="5400000">
                  <a:off x="282675" y="-282600"/>
                  <a:ext cx="387300" cy="952500"/>
                </a:xfrm>
                <a:prstGeom prst="rtTriangle">
                  <a:avLst/>
                </a:prstGeom>
                <a:solidFill>
                  <a:srgbClr val="09779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2" name="Google Shape;62;p13"/>
              <p:cNvGrpSpPr/>
              <p:nvPr/>
            </p:nvGrpSpPr>
            <p:grpSpPr>
              <a:xfrm flipH="1">
                <a:off x="7671300" y="0"/>
                <a:ext cx="3020700" cy="1228500"/>
                <a:chOff x="-75" y="0"/>
                <a:chExt cx="3020700" cy="1228500"/>
              </a:xfrm>
            </p:grpSpPr>
            <p:sp>
              <p:nvSpPr>
                <p:cNvPr id="63" name="Google Shape;63;p13"/>
                <p:cNvSpPr/>
                <p:nvPr/>
              </p:nvSpPr>
              <p:spPr>
                <a:xfrm rot="5400000">
                  <a:off x="896025" y="-896100"/>
                  <a:ext cx="1228500" cy="3020700"/>
                </a:xfrm>
                <a:prstGeom prst="rtTriangle">
                  <a:avLst/>
                </a:prstGeom>
                <a:gradFill>
                  <a:gsLst>
                    <a:gs pos="0">
                      <a:srgbClr val="82581C"/>
                    </a:gs>
                    <a:gs pos="50000">
                      <a:srgbClr val="F2DA77"/>
                    </a:gs>
                    <a:gs pos="100000">
                      <a:srgbClr val="82581C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" name="Google Shape;64;p13"/>
                <p:cNvSpPr/>
                <p:nvPr/>
              </p:nvSpPr>
              <p:spPr>
                <a:xfrm rot="5400000">
                  <a:off x="854925" y="-855000"/>
                  <a:ext cx="1172400" cy="2882400"/>
                </a:xfrm>
                <a:prstGeom prst="rtTriangle">
                  <a:avLst/>
                </a:prstGeom>
                <a:gradFill>
                  <a:gsLst>
                    <a:gs pos="0">
                      <a:srgbClr val="11293F"/>
                    </a:gs>
                    <a:gs pos="100000">
                      <a:srgbClr val="097792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" name="Google Shape;65;p13"/>
                <p:cNvSpPr/>
                <p:nvPr/>
              </p:nvSpPr>
              <p:spPr>
                <a:xfrm rot="5400000">
                  <a:off x="282675" y="-282600"/>
                  <a:ext cx="387300" cy="952500"/>
                </a:xfrm>
                <a:prstGeom prst="rtTriangle">
                  <a:avLst/>
                </a:prstGeom>
                <a:solidFill>
                  <a:srgbClr val="09779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6" name="Google Shape;66;p13"/>
              <p:cNvGrpSpPr/>
              <p:nvPr/>
            </p:nvGrpSpPr>
            <p:grpSpPr>
              <a:xfrm rot="10800000">
                <a:off x="6361222" y="5798705"/>
                <a:ext cx="4330778" cy="1761300"/>
                <a:chOff x="-75" y="0"/>
                <a:chExt cx="3020700" cy="1228500"/>
              </a:xfrm>
            </p:grpSpPr>
            <p:sp>
              <p:nvSpPr>
                <p:cNvPr id="67" name="Google Shape;67;p13"/>
                <p:cNvSpPr/>
                <p:nvPr/>
              </p:nvSpPr>
              <p:spPr>
                <a:xfrm rot="5400000">
                  <a:off x="896025" y="-896100"/>
                  <a:ext cx="1228500" cy="3020700"/>
                </a:xfrm>
                <a:prstGeom prst="rtTriangle">
                  <a:avLst/>
                </a:prstGeom>
                <a:gradFill>
                  <a:gsLst>
                    <a:gs pos="0">
                      <a:srgbClr val="82581C"/>
                    </a:gs>
                    <a:gs pos="50000">
                      <a:srgbClr val="F2DA77"/>
                    </a:gs>
                    <a:gs pos="100000">
                      <a:srgbClr val="82581C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" name="Google Shape;68;p13"/>
                <p:cNvSpPr/>
                <p:nvPr/>
              </p:nvSpPr>
              <p:spPr>
                <a:xfrm rot="5400000">
                  <a:off x="846695" y="-846746"/>
                  <a:ext cx="1161000" cy="2854500"/>
                </a:xfrm>
                <a:prstGeom prst="rtTriangle">
                  <a:avLst/>
                </a:prstGeom>
                <a:gradFill>
                  <a:gsLst>
                    <a:gs pos="0">
                      <a:srgbClr val="11293F"/>
                    </a:gs>
                    <a:gs pos="100000">
                      <a:srgbClr val="097792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" name="Google Shape;69;p13"/>
                <p:cNvSpPr/>
                <p:nvPr/>
              </p:nvSpPr>
              <p:spPr>
                <a:xfrm rot="5400000">
                  <a:off x="282675" y="-282600"/>
                  <a:ext cx="387300" cy="952500"/>
                </a:xfrm>
                <a:prstGeom prst="rtTriangle">
                  <a:avLst/>
                </a:prstGeom>
                <a:solidFill>
                  <a:srgbClr val="09779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0" name="Google Shape;70;p13"/>
              <p:cNvGrpSpPr/>
              <p:nvPr/>
            </p:nvGrpSpPr>
            <p:grpSpPr>
              <a:xfrm flipH="1" rot="10800000">
                <a:off x="-78" y="5798705"/>
                <a:ext cx="4330778" cy="1761300"/>
                <a:chOff x="-75" y="0"/>
                <a:chExt cx="3020700" cy="1228500"/>
              </a:xfrm>
            </p:grpSpPr>
            <p:sp>
              <p:nvSpPr>
                <p:cNvPr id="71" name="Google Shape;71;p13"/>
                <p:cNvSpPr/>
                <p:nvPr/>
              </p:nvSpPr>
              <p:spPr>
                <a:xfrm rot="5400000">
                  <a:off x="896025" y="-896100"/>
                  <a:ext cx="1228500" cy="3020700"/>
                </a:xfrm>
                <a:prstGeom prst="rtTriangle">
                  <a:avLst/>
                </a:prstGeom>
                <a:gradFill>
                  <a:gsLst>
                    <a:gs pos="0">
                      <a:srgbClr val="82581C"/>
                    </a:gs>
                    <a:gs pos="50000">
                      <a:srgbClr val="F2DA77"/>
                    </a:gs>
                    <a:gs pos="100000">
                      <a:srgbClr val="82581C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" name="Google Shape;72;p13"/>
                <p:cNvSpPr/>
                <p:nvPr/>
              </p:nvSpPr>
              <p:spPr>
                <a:xfrm rot="5400000">
                  <a:off x="846695" y="-846746"/>
                  <a:ext cx="1161000" cy="2854500"/>
                </a:xfrm>
                <a:prstGeom prst="rtTriangle">
                  <a:avLst/>
                </a:prstGeom>
                <a:gradFill>
                  <a:gsLst>
                    <a:gs pos="0">
                      <a:srgbClr val="11293F"/>
                    </a:gs>
                    <a:gs pos="100000">
                      <a:srgbClr val="097792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" name="Google Shape;73;p13"/>
                <p:cNvSpPr/>
                <p:nvPr/>
              </p:nvSpPr>
              <p:spPr>
                <a:xfrm rot="5400000">
                  <a:off x="282675" y="-282600"/>
                  <a:ext cx="387300" cy="952500"/>
                </a:xfrm>
                <a:prstGeom prst="rtTriangle">
                  <a:avLst/>
                </a:prstGeom>
                <a:solidFill>
                  <a:srgbClr val="09779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74" name="Google Shape;74;p13"/>
          <p:cNvSpPr/>
          <p:nvPr/>
        </p:nvSpPr>
        <p:spPr>
          <a:xfrm>
            <a:off x="180000" y="180000"/>
            <a:ext cx="10332000" cy="7200000"/>
          </a:xfrm>
          <a:prstGeom prst="rect">
            <a:avLst/>
          </a:prstGeom>
          <a:noFill/>
          <a:ln cap="flat" cmpd="sng" w="28575">
            <a:solidFill>
              <a:srgbClr val="CFD4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4813" y="6104925"/>
            <a:ext cx="1142375" cy="8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1577400" y="531735"/>
            <a:ext cx="7537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800">
                <a:solidFill>
                  <a:srgbClr val="1D1D1B"/>
                </a:solidFill>
                <a:latin typeface="Fahkwang"/>
                <a:ea typeface="Fahkwang"/>
                <a:cs typeface="Fahkwang"/>
                <a:sym typeface="Fahkwang"/>
              </a:rPr>
              <a:t>CERTIFICATE</a:t>
            </a:r>
            <a:endParaRPr sz="6800">
              <a:solidFill>
                <a:srgbClr val="1D1D1B"/>
              </a:solidFill>
              <a:latin typeface="Fahkwang Medium"/>
              <a:ea typeface="Fahkwang Medium"/>
              <a:cs typeface="Fahkwang Medium"/>
              <a:sym typeface="Fahkwang Medium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2782100" y="1578425"/>
            <a:ext cx="51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1D1D1B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OF RECOGNITION</a:t>
            </a:r>
            <a:endParaRPr sz="2600">
              <a:solidFill>
                <a:srgbClr val="1D1D1B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2440500" y="2572343"/>
            <a:ext cx="581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1D1D1B"/>
                </a:solidFill>
                <a:latin typeface="Arimo"/>
                <a:ea typeface="Arimo"/>
                <a:cs typeface="Arimo"/>
                <a:sym typeface="Arimo"/>
              </a:rPr>
              <a:t>THIS CERTIFICATE IS AWARDED TO</a:t>
            </a:r>
            <a:endParaRPr sz="2100">
              <a:solidFill>
                <a:srgbClr val="1D1D1B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121850" y="2933575"/>
            <a:ext cx="84483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600">
                <a:solidFill>
                  <a:srgbClr val="CD963B"/>
                </a:solidFill>
                <a:latin typeface="Great Vibes"/>
                <a:ea typeface="Great Vibes"/>
                <a:cs typeface="Great Vibes"/>
                <a:sym typeface="Great Vibes"/>
              </a:rPr>
              <a:t>Laurel Robel</a:t>
            </a:r>
            <a:endParaRPr sz="10600">
              <a:solidFill>
                <a:srgbClr val="CD963B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cxnSp>
        <p:nvCxnSpPr>
          <p:cNvPr id="80" name="Google Shape;80;p13"/>
          <p:cNvCxnSpPr/>
          <p:nvPr/>
        </p:nvCxnSpPr>
        <p:spPr>
          <a:xfrm>
            <a:off x="3634000" y="4534725"/>
            <a:ext cx="3458100" cy="0"/>
          </a:xfrm>
          <a:prstGeom prst="straightConnector1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3"/>
          <p:cNvSpPr txBox="1"/>
          <p:nvPr/>
        </p:nvSpPr>
        <p:spPr>
          <a:xfrm>
            <a:off x="2440500" y="5036928"/>
            <a:ext cx="581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1D1D1B"/>
                </a:solidFill>
                <a:latin typeface="Arimo"/>
                <a:ea typeface="Arimo"/>
                <a:cs typeface="Arimo"/>
                <a:sym typeface="Arimo"/>
              </a:rPr>
              <a:t>We give this because Laurel Robel has </a:t>
            </a:r>
            <a:r>
              <a:rPr lang="ru" sz="1800">
                <a:solidFill>
                  <a:srgbClr val="1D1D1B"/>
                </a:solidFill>
                <a:latin typeface="Arimo"/>
                <a:ea typeface="Arimo"/>
                <a:cs typeface="Arimo"/>
                <a:sym typeface="Arimo"/>
              </a:rPr>
              <a:t>participated</a:t>
            </a:r>
            <a:r>
              <a:rPr lang="ru" sz="1800">
                <a:solidFill>
                  <a:srgbClr val="1D1D1B"/>
                </a:solidFill>
                <a:latin typeface="Arimo"/>
                <a:ea typeface="Arimo"/>
                <a:cs typeface="Arimo"/>
                <a:sym typeface="Arimo"/>
              </a:rPr>
              <a:t> in a</a:t>
            </a:r>
            <a:endParaRPr sz="1800">
              <a:solidFill>
                <a:srgbClr val="1D1D1B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D1D1B"/>
                </a:solidFill>
                <a:latin typeface="Arimo"/>
                <a:ea typeface="Arimo"/>
                <a:cs typeface="Arimo"/>
                <a:sym typeface="Arimo"/>
              </a:rPr>
              <a:t>social event that we organize</a:t>
            </a:r>
            <a:endParaRPr sz="1800">
              <a:solidFill>
                <a:srgbClr val="1D1D1B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82" name="Google Shape;82;p13"/>
          <p:cNvGrpSpPr/>
          <p:nvPr/>
        </p:nvGrpSpPr>
        <p:grpSpPr>
          <a:xfrm>
            <a:off x="2350200" y="6194707"/>
            <a:ext cx="2019000" cy="591997"/>
            <a:chOff x="2350200" y="6194707"/>
            <a:chExt cx="2019000" cy="591997"/>
          </a:xfrm>
        </p:grpSpPr>
        <p:sp>
          <p:nvSpPr>
            <p:cNvPr id="83" name="Google Shape;83;p13"/>
            <p:cNvSpPr txBox="1"/>
            <p:nvPr/>
          </p:nvSpPr>
          <p:spPr>
            <a:xfrm>
              <a:off x="2350200" y="6194707"/>
              <a:ext cx="2019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rPr>
                <a:t>25 January 2025</a:t>
              </a:r>
              <a:endParaRPr sz="1800">
                <a:solidFill>
                  <a:srgbClr val="1D1D1B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2660925" y="6540403"/>
              <a:ext cx="1397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rPr>
                <a:t>DATE</a:t>
              </a:r>
              <a:endParaRPr b="1" sz="1600">
                <a:solidFill>
                  <a:srgbClr val="1D1D1B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cxnSp>
          <p:nvCxnSpPr>
            <p:cNvPr id="85" name="Google Shape;85;p13"/>
            <p:cNvCxnSpPr/>
            <p:nvPr/>
          </p:nvCxnSpPr>
          <p:spPr>
            <a:xfrm>
              <a:off x="2370900" y="6513034"/>
              <a:ext cx="19878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6" name="Google Shape;86;p13"/>
          <p:cNvGrpSpPr/>
          <p:nvPr/>
        </p:nvGrpSpPr>
        <p:grpSpPr>
          <a:xfrm>
            <a:off x="6253207" y="5839157"/>
            <a:ext cx="2019000" cy="947547"/>
            <a:chOff x="2350200" y="5839157"/>
            <a:chExt cx="2019000" cy="947547"/>
          </a:xfrm>
        </p:grpSpPr>
        <p:sp>
          <p:nvSpPr>
            <p:cNvPr id="87" name="Google Shape;87;p13"/>
            <p:cNvSpPr txBox="1"/>
            <p:nvPr/>
          </p:nvSpPr>
          <p:spPr>
            <a:xfrm>
              <a:off x="2350200" y="5839157"/>
              <a:ext cx="2019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200">
                  <a:solidFill>
                    <a:srgbClr val="1D1D1B"/>
                  </a:solidFill>
                  <a:latin typeface="Allison"/>
                  <a:ea typeface="Allison"/>
                  <a:cs typeface="Allison"/>
                  <a:sym typeface="Allison"/>
                </a:rPr>
                <a:t>LaurRobel</a:t>
              </a:r>
              <a:endParaRPr sz="4200">
                <a:solidFill>
                  <a:srgbClr val="1D1D1B"/>
                </a:solidFill>
                <a:latin typeface="Allison"/>
                <a:ea typeface="Allison"/>
                <a:cs typeface="Allison"/>
                <a:sym typeface="Allison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2660925" y="6540403"/>
              <a:ext cx="1397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1D1D1B"/>
                  </a:solidFill>
                  <a:latin typeface="Arimo"/>
                  <a:ea typeface="Arimo"/>
                  <a:cs typeface="Arimo"/>
                  <a:sym typeface="Arimo"/>
                </a:rPr>
                <a:t>SIGNATURE</a:t>
              </a:r>
              <a:endParaRPr b="1" sz="1600">
                <a:solidFill>
                  <a:srgbClr val="1D1D1B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cxnSp>
          <p:nvCxnSpPr>
            <p:cNvPr id="89" name="Google Shape;89;p13"/>
            <p:cNvCxnSpPr/>
            <p:nvPr/>
          </p:nvCxnSpPr>
          <p:spPr>
            <a:xfrm>
              <a:off x="2370900" y="6513034"/>
              <a:ext cx="19878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