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7560000" cx="10692000"/>
  <p:notesSz cx="7560000" cy="10692000"/>
  <p:embeddedFontLst>
    <p:embeddedFont>
      <p:font typeface="Vollkorn"/>
      <p:regular r:id="rId7"/>
      <p:bold r:id="rId8"/>
      <p:italic r:id="rId9"/>
      <p:boldItalic r:id="rId10"/>
    </p:embeddedFont>
    <p:embeddedFont>
      <p:font typeface="Source Sans Pro SemiBold"/>
      <p:regular r:id="rId11"/>
      <p:bold r:id="rId12"/>
      <p:italic r:id="rId13"/>
      <p:boldItalic r:id="rId14"/>
    </p:embeddedFont>
    <p:embeddedFont>
      <p:font typeface="Cinzel"/>
      <p:regular r:id="rId15"/>
      <p:bold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6589">
          <p15:clr>
            <a:srgbClr val="747775"/>
          </p15:clr>
        </p15:guide>
        <p15:guide id="2" pos="146">
          <p15:clr>
            <a:srgbClr val="747775"/>
          </p15:clr>
        </p15:guide>
        <p15:guide id="3" orient="horz" pos="113">
          <p15:clr>
            <a:srgbClr val="747775"/>
          </p15:clr>
        </p15:guide>
        <p15:guide id="4" orient="horz" pos="4649">
          <p15:clr>
            <a:srgbClr val="747775"/>
          </p15:clr>
        </p15:guide>
        <p15:guide id="5" pos="6123">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589"/>
        <p:guide pos="146"/>
        <p:guide pos="113" orient="horz"/>
        <p:guide pos="4649" orient="horz"/>
        <p:guide pos="6123"/>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SourceSansProSemiBold-regular.fntdata"/><Relationship Id="rId10" Type="http://schemas.openxmlformats.org/officeDocument/2006/relationships/font" Target="fonts/Vollkorn-boldItalic.fntdata"/><Relationship Id="rId13" Type="http://schemas.openxmlformats.org/officeDocument/2006/relationships/font" Target="fonts/SourceSansProSemiBold-italic.fntdata"/><Relationship Id="rId12" Type="http://schemas.openxmlformats.org/officeDocument/2006/relationships/font" Target="fonts/SourceSansProSemiBold-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Vollkorn-italic.fntdata"/><Relationship Id="rId15" Type="http://schemas.openxmlformats.org/officeDocument/2006/relationships/font" Target="fonts/Cinzel-regular.fntdata"/><Relationship Id="rId14" Type="http://schemas.openxmlformats.org/officeDocument/2006/relationships/font" Target="fonts/SourceSansProSemiBold-boldItalic.fntdata"/><Relationship Id="rId16" Type="http://schemas.openxmlformats.org/officeDocument/2006/relationships/font" Target="fonts/Cinzel-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Vollkorn-regular.fntdata"/><Relationship Id="rId8" Type="http://schemas.openxmlformats.org/officeDocument/2006/relationships/font" Target="fonts/Vollkorn-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004502" y="685800"/>
            <a:ext cx="48498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004502" y="685800"/>
            <a:ext cx="48498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64478" y="1094388"/>
            <a:ext cx="9963000" cy="30171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64468" y="4165643"/>
            <a:ext cx="9963000" cy="11649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9906772" y="6854072"/>
            <a:ext cx="641400" cy="5784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64468" y="1625801"/>
            <a:ext cx="9963000" cy="28860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64468" y="4633192"/>
            <a:ext cx="9963000" cy="191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9906772" y="6854072"/>
            <a:ext cx="641400" cy="5784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906772" y="6854072"/>
            <a:ext cx="641400" cy="5784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64468" y="3161354"/>
            <a:ext cx="9963000" cy="1237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9906772" y="6854072"/>
            <a:ext cx="641400" cy="5784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64468" y="654105"/>
            <a:ext cx="9963000" cy="8418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64468" y="1693927"/>
            <a:ext cx="9963000" cy="5021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9906772" y="6854072"/>
            <a:ext cx="641400" cy="5784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64468" y="654105"/>
            <a:ext cx="9963000" cy="8418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64468" y="1693927"/>
            <a:ext cx="4677000" cy="5021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5650483" y="1693927"/>
            <a:ext cx="4677000" cy="5021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9906772" y="6854072"/>
            <a:ext cx="641400" cy="5784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64468" y="654105"/>
            <a:ext cx="9963000" cy="8418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9906772" y="6854072"/>
            <a:ext cx="641400" cy="5784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64468" y="816630"/>
            <a:ext cx="3283500" cy="11106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64468" y="2042457"/>
            <a:ext cx="3283500" cy="46731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9906772" y="6854072"/>
            <a:ext cx="641400" cy="5784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73245" y="661638"/>
            <a:ext cx="7445700" cy="60129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9906772" y="6854072"/>
            <a:ext cx="641400" cy="5784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346000" y="-184"/>
            <a:ext cx="5346000" cy="7560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310447" y="1812541"/>
            <a:ext cx="4729800" cy="217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310447" y="4120005"/>
            <a:ext cx="4729800" cy="18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5775715" y="1064257"/>
            <a:ext cx="4486500" cy="543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9906772" y="6854072"/>
            <a:ext cx="641400" cy="5784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64468" y="6218168"/>
            <a:ext cx="7014300" cy="889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9906772" y="6854072"/>
            <a:ext cx="641400" cy="5784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64468" y="654105"/>
            <a:ext cx="9963000" cy="841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64468" y="1693927"/>
            <a:ext cx="9963000" cy="5021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9906772" y="6854072"/>
            <a:ext cx="641400" cy="5784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4137075" y="549809"/>
            <a:ext cx="2417851" cy="477225"/>
          </a:xfrm>
          <a:prstGeom prst="rect">
            <a:avLst/>
          </a:prstGeom>
          <a:noFill/>
          <a:ln>
            <a:noFill/>
          </a:ln>
        </p:spPr>
      </p:pic>
      <p:pic>
        <p:nvPicPr>
          <p:cNvPr id="55" name="Google Shape;55;p13"/>
          <p:cNvPicPr preferRelativeResize="0"/>
          <p:nvPr/>
        </p:nvPicPr>
        <p:blipFill>
          <a:blip r:embed="rId3">
            <a:alphaModFix/>
          </a:blip>
          <a:stretch>
            <a:fillRect/>
          </a:stretch>
        </p:blipFill>
        <p:spPr>
          <a:xfrm rot="10800000">
            <a:off x="4282750" y="6416507"/>
            <a:ext cx="2126501" cy="419725"/>
          </a:xfrm>
          <a:prstGeom prst="rect">
            <a:avLst/>
          </a:prstGeom>
          <a:noFill/>
          <a:ln>
            <a:noFill/>
          </a:ln>
        </p:spPr>
      </p:pic>
      <p:grpSp>
        <p:nvGrpSpPr>
          <p:cNvPr id="56" name="Google Shape;56;p13"/>
          <p:cNvGrpSpPr/>
          <p:nvPr/>
        </p:nvGrpSpPr>
        <p:grpSpPr>
          <a:xfrm>
            <a:off x="234000" y="180000"/>
            <a:ext cx="10224000" cy="7200000"/>
            <a:chOff x="234000" y="180000"/>
            <a:chExt cx="10224000" cy="7200000"/>
          </a:xfrm>
        </p:grpSpPr>
        <p:sp>
          <p:nvSpPr>
            <p:cNvPr id="57" name="Google Shape;57;p13"/>
            <p:cNvSpPr/>
            <p:nvPr/>
          </p:nvSpPr>
          <p:spPr>
            <a:xfrm>
              <a:off x="234000" y="180000"/>
              <a:ext cx="10224000" cy="7200000"/>
            </a:xfrm>
            <a:prstGeom prst="rect">
              <a:avLst/>
            </a:prstGeom>
            <a:noFill/>
            <a:ln cap="flat" cmpd="sng" w="38100">
              <a:solidFill>
                <a:srgbClr val="A5927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3"/>
            <p:cNvSpPr/>
            <p:nvPr/>
          </p:nvSpPr>
          <p:spPr>
            <a:xfrm>
              <a:off x="306000" y="252000"/>
              <a:ext cx="10080000" cy="7056000"/>
            </a:xfrm>
            <a:prstGeom prst="rect">
              <a:avLst/>
            </a:prstGeom>
            <a:noFill/>
            <a:ln cap="flat" cmpd="sng" w="19050">
              <a:solidFill>
                <a:srgbClr val="A5927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3"/>
            <p:cNvSpPr/>
            <p:nvPr/>
          </p:nvSpPr>
          <p:spPr>
            <a:xfrm>
              <a:off x="372000" y="334475"/>
              <a:ext cx="9948000" cy="6912000"/>
            </a:xfrm>
            <a:prstGeom prst="rect">
              <a:avLst/>
            </a:prstGeom>
            <a:noFill/>
            <a:ln cap="flat" cmpd="sng" w="28575">
              <a:solidFill>
                <a:srgbClr val="A5927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0" name="Google Shape;60;p13"/>
            <p:cNvGrpSpPr/>
            <p:nvPr/>
          </p:nvGrpSpPr>
          <p:grpSpPr>
            <a:xfrm>
              <a:off x="376822" y="3194937"/>
              <a:ext cx="9948408" cy="1170125"/>
              <a:chOff x="376822" y="3197700"/>
              <a:chExt cx="9948408" cy="1170125"/>
            </a:xfrm>
          </p:grpSpPr>
          <p:pic>
            <p:nvPicPr>
              <p:cNvPr id="61" name="Google Shape;61;p13"/>
              <p:cNvPicPr preferRelativeResize="0"/>
              <p:nvPr/>
            </p:nvPicPr>
            <p:blipFill rotWithShape="1">
              <a:blip r:embed="rId4">
                <a:alphaModFix/>
              </a:blip>
              <a:srcRect b="0" l="0" r="33884" t="0"/>
              <a:stretch/>
            </p:blipFill>
            <p:spPr>
              <a:xfrm rot="10800000">
                <a:off x="376822" y="3197700"/>
                <a:ext cx="286900" cy="1170125"/>
              </a:xfrm>
              <a:prstGeom prst="rect">
                <a:avLst/>
              </a:prstGeom>
              <a:noFill/>
              <a:ln>
                <a:noFill/>
              </a:ln>
            </p:spPr>
          </p:pic>
          <p:pic>
            <p:nvPicPr>
              <p:cNvPr id="62" name="Google Shape;62;p13"/>
              <p:cNvPicPr preferRelativeResize="0"/>
              <p:nvPr/>
            </p:nvPicPr>
            <p:blipFill rotWithShape="1">
              <a:blip r:embed="rId4">
                <a:alphaModFix/>
              </a:blip>
              <a:srcRect b="0" l="0" r="33884" t="0"/>
              <a:stretch/>
            </p:blipFill>
            <p:spPr>
              <a:xfrm flipH="1" rot="10800000">
                <a:off x="10038331" y="3197700"/>
                <a:ext cx="286900" cy="1170125"/>
              </a:xfrm>
              <a:prstGeom prst="rect">
                <a:avLst/>
              </a:prstGeom>
              <a:noFill/>
              <a:ln>
                <a:noFill/>
              </a:ln>
            </p:spPr>
          </p:pic>
        </p:grpSp>
        <p:grpSp>
          <p:nvGrpSpPr>
            <p:cNvPr id="63" name="Google Shape;63;p13"/>
            <p:cNvGrpSpPr/>
            <p:nvPr/>
          </p:nvGrpSpPr>
          <p:grpSpPr>
            <a:xfrm>
              <a:off x="350658" y="313516"/>
              <a:ext cx="9990267" cy="1230375"/>
              <a:chOff x="350658" y="313516"/>
              <a:chExt cx="9990267" cy="1230375"/>
            </a:xfrm>
          </p:grpSpPr>
          <p:pic>
            <p:nvPicPr>
              <p:cNvPr id="64" name="Google Shape;64;p13"/>
              <p:cNvPicPr preferRelativeResize="0"/>
              <p:nvPr/>
            </p:nvPicPr>
            <p:blipFill>
              <a:blip r:embed="rId5">
                <a:alphaModFix/>
              </a:blip>
              <a:stretch>
                <a:fillRect/>
              </a:stretch>
            </p:blipFill>
            <p:spPr>
              <a:xfrm>
                <a:off x="9110525" y="313516"/>
                <a:ext cx="1230400" cy="1230375"/>
              </a:xfrm>
              <a:prstGeom prst="rect">
                <a:avLst/>
              </a:prstGeom>
              <a:noFill/>
              <a:ln>
                <a:noFill/>
              </a:ln>
            </p:spPr>
          </p:pic>
          <p:pic>
            <p:nvPicPr>
              <p:cNvPr id="65" name="Google Shape;65;p13"/>
              <p:cNvPicPr preferRelativeResize="0"/>
              <p:nvPr/>
            </p:nvPicPr>
            <p:blipFill>
              <a:blip r:embed="rId5">
                <a:alphaModFix/>
              </a:blip>
              <a:stretch>
                <a:fillRect/>
              </a:stretch>
            </p:blipFill>
            <p:spPr>
              <a:xfrm flipH="1">
                <a:off x="350658" y="313516"/>
                <a:ext cx="1230400" cy="1230375"/>
              </a:xfrm>
              <a:prstGeom prst="rect">
                <a:avLst/>
              </a:prstGeom>
              <a:noFill/>
              <a:ln>
                <a:noFill/>
              </a:ln>
            </p:spPr>
          </p:pic>
        </p:grpSp>
        <p:grpSp>
          <p:nvGrpSpPr>
            <p:cNvPr id="66" name="Google Shape;66;p13"/>
            <p:cNvGrpSpPr/>
            <p:nvPr/>
          </p:nvGrpSpPr>
          <p:grpSpPr>
            <a:xfrm rot="10800000">
              <a:off x="350658" y="6016091"/>
              <a:ext cx="9990267" cy="1230375"/>
              <a:chOff x="350658" y="313516"/>
              <a:chExt cx="9990267" cy="1230375"/>
            </a:xfrm>
          </p:grpSpPr>
          <p:pic>
            <p:nvPicPr>
              <p:cNvPr id="67" name="Google Shape;67;p13"/>
              <p:cNvPicPr preferRelativeResize="0"/>
              <p:nvPr/>
            </p:nvPicPr>
            <p:blipFill>
              <a:blip r:embed="rId5">
                <a:alphaModFix/>
              </a:blip>
              <a:stretch>
                <a:fillRect/>
              </a:stretch>
            </p:blipFill>
            <p:spPr>
              <a:xfrm>
                <a:off x="9110525" y="313516"/>
                <a:ext cx="1230400" cy="1230375"/>
              </a:xfrm>
              <a:prstGeom prst="rect">
                <a:avLst/>
              </a:prstGeom>
              <a:noFill/>
              <a:ln>
                <a:noFill/>
              </a:ln>
            </p:spPr>
          </p:pic>
          <p:pic>
            <p:nvPicPr>
              <p:cNvPr id="68" name="Google Shape;68;p13"/>
              <p:cNvPicPr preferRelativeResize="0"/>
              <p:nvPr/>
            </p:nvPicPr>
            <p:blipFill>
              <a:blip r:embed="rId5">
                <a:alphaModFix/>
              </a:blip>
              <a:stretch>
                <a:fillRect/>
              </a:stretch>
            </p:blipFill>
            <p:spPr>
              <a:xfrm flipH="1">
                <a:off x="350658" y="313516"/>
                <a:ext cx="1230400" cy="1230375"/>
              </a:xfrm>
              <a:prstGeom prst="rect">
                <a:avLst/>
              </a:prstGeom>
              <a:noFill/>
              <a:ln>
                <a:noFill/>
              </a:ln>
            </p:spPr>
          </p:pic>
        </p:grpSp>
      </p:grpSp>
      <p:grpSp>
        <p:nvGrpSpPr>
          <p:cNvPr id="69" name="Google Shape;69;p13"/>
          <p:cNvGrpSpPr/>
          <p:nvPr/>
        </p:nvGrpSpPr>
        <p:grpSpPr>
          <a:xfrm>
            <a:off x="1227150" y="1176909"/>
            <a:ext cx="8237700" cy="932225"/>
            <a:chOff x="1227150" y="1176909"/>
            <a:chExt cx="8237700" cy="932225"/>
          </a:xfrm>
        </p:grpSpPr>
        <p:sp>
          <p:nvSpPr>
            <p:cNvPr id="70" name="Google Shape;70;p13"/>
            <p:cNvSpPr txBox="1"/>
            <p:nvPr/>
          </p:nvSpPr>
          <p:spPr>
            <a:xfrm>
              <a:off x="1227150" y="1176909"/>
              <a:ext cx="8237700" cy="5388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b="1" lang="ru" sz="3500">
                  <a:latin typeface="Cinzel"/>
                  <a:ea typeface="Cinzel"/>
                  <a:cs typeface="Cinzel"/>
                  <a:sym typeface="Cinzel"/>
                </a:rPr>
                <a:t>CERTIFICATE OF AUTHENTICITY</a:t>
              </a:r>
              <a:endParaRPr b="1" sz="3500">
                <a:latin typeface="Cinzel"/>
                <a:ea typeface="Cinzel"/>
                <a:cs typeface="Cinzel"/>
                <a:sym typeface="Cinzel"/>
              </a:endParaRPr>
            </a:p>
          </p:txBody>
        </p:sp>
        <p:sp>
          <p:nvSpPr>
            <p:cNvPr id="71" name="Google Shape;71;p13"/>
            <p:cNvSpPr txBox="1"/>
            <p:nvPr/>
          </p:nvSpPr>
          <p:spPr>
            <a:xfrm>
              <a:off x="3145275" y="1786034"/>
              <a:ext cx="4401600" cy="3231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b="1" lang="ru" sz="2100">
                  <a:latin typeface="Cinzel"/>
                  <a:ea typeface="Cinzel"/>
                  <a:cs typeface="Cinzel"/>
                  <a:sym typeface="Cinzel"/>
                </a:rPr>
                <a:t>OF ORIGINAL ARTWORK</a:t>
              </a:r>
              <a:endParaRPr b="1" sz="2100">
                <a:latin typeface="Cinzel"/>
                <a:ea typeface="Cinzel"/>
                <a:cs typeface="Cinzel"/>
                <a:sym typeface="Cinzel"/>
              </a:endParaRPr>
            </a:p>
          </p:txBody>
        </p:sp>
      </p:grpSp>
      <p:sp>
        <p:nvSpPr>
          <p:cNvPr id="72" name="Google Shape;72;p13"/>
          <p:cNvSpPr txBox="1"/>
          <p:nvPr/>
        </p:nvSpPr>
        <p:spPr>
          <a:xfrm>
            <a:off x="837600" y="2281800"/>
            <a:ext cx="9105900" cy="658800"/>
          </a:xfrm>
          <a:prstGeom prst="rect">
            <a:avLst/>
          </a:prstGeom>
          <a:noFill/>
          <a:ln>
            <a:noFill/>
          </a:ln>
        </p:spPr>
        <p:txBody>
          <a:bodyPr anchorCtr="0" anchor="t" bIns="91425" lIns="91425" spcFirstLastPara="1" rIns="91425" wrap="square" tIns="91425">
            <a:spAutoFit/>
          </a:bodyPr>
          <a:lstStyle/>
          <a:p>
            <a:pPr indent="0" lvl="0" marL="0" rtl="0" algn="ctr">
              <a:lnSpc>
                <a:spcPct val="120000"/>
              </a:lnSpc>
              <a:spcBef>
                <a:spcPts val="0"/>
              </a:spcBef>
              <a:spcAft>
                <a:spcPts val="0"/>
              </a:spcAft>
              <a:buNone/>
            </a:pPr>
            <a:r>
              <a:rPr lang="ru">
                <a:latin typeface="Source Sans Pro SemiBold"/>
                <a:ea typeface="Source Sans Pro SemiBold"/>
                <a:cs typeface="Source Sans Pro SemiBold"/>
                <a:sym typeface="Source Sans Pro SemiBold"/>
              </a:rPr>
              <a:t>This certifies that this piece of art identified herein is an original and authentic piece of art. This piece has been hand signed by the artist. All copyright and reproduction rights to the piece are fully retained by the artist.</a:t>
            </a:r>
            <a:endParaRPr>
              <a:latin typeface="Source Sans Pro SemiBold"/>
              <a:ea typeface="Source Sans Pro SemiBold"/>
              <a:cs typeface="Source Sans Pro SemiBold"/>
              <a:sym typeface="Source Sans Pro SemiBold"/>
            </a:endParaRPr>
          </a:p>
        </p:txBody>
      </p:sp>
      <p:grpSp>
        <p:nvGrpSpPr>
          <p:cNvPr id="73" name="Google Shape;73;p13"/>
          <p:cNvGrpSpPr/>
          <p:nvPr/>
        </p:nvGrpSpPr>
        <p:grpSpPr>
          <a:xfrm>
            <a:off x="976375" y="3110700"/>
            <a:ext cx="8742250" cy="365225"/>
            <a:chOff x="976375" y="3339300"/>
            <a:chExt cx="8742250" cy="365225"/>
          </a:xfrm>
        </p:grpSpPr>
        <p:sp>
          <p:nvSpPr>
            <p:cNvPr id="74" name="Google Shape;74;p13"/>
            <p:cNvSpPr txBox="1"/>
            <p:nvPr/>
          </p:nvSpPr>
          <p:spPr>
            <a:xfrm>
              <a:off x="976375" y="3427325"/>
              <a:ext cx="17451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800">
                  <a:latin typeface="Vollkorn"/>
                  <a:ea typeface="Vollkorn"/>
                  <a:cs typeface="Vollkorn"/>
                  <a:sym typeface="Vollkorn"/>
                </a:rPr>
                <a:t>Title of Artwork:</a:t>
              </a:r>
              <a:endParaRPr sz="1800">
                <a:latin typeface="Vollkorn"/>
                <a:ea typeface="Vollkorn"/>
                <a:cs typeface="Vollkorn"/>
                <a:sym typeface="Vollkorn"/>
              </a:endParaRPr>
            </a:p>
          </p:txBody>
        </p:sp>
        <p:cxnSp>
          <p:nvCxnSpPr>
            <p:cNvPr id="75" name="Google Shape;75;p13"/>
            <p:cNvCxnSpPr/>
            <p:nvPr/>
          </p:nvCxnSpPr>
          <p:spPr>
            <a:xfrm>
              <a:off x="2674325" y="3676234"/>
              <a:ext cx="7044300" cy="0"/>
            </a:xfrm>
            <a:prstGeom prst="straightConnector1">
              <a:avLst/>
            </a:prstGeom>
            <a:noFill/>
            <a:ln cap="flat" cmpd="sng" w="19050">
              <a:solidFill>
                <a:srgbClr val="DADADA"/>
              </a:solidFill>
              <a:prstDash val="solid"/>
              <a:round/>
              <a:headEnd len="med" w="med" type="none"/>
              <a:tailEnd len="med" w="med" type="none"/>
            </a:ln>
          </p:spPr>
        </p:cxnSp>
        <p:sp>
          <p:nvSpPr>
            <p:cNvPr id="76" name="Google Shape;76;p13"/>
            <p:cNvSpPr txBox="1"/>
            <p:nvPr/>
          </p:nvSpPr>
          <p:spPr>
            <a:xfrm>
              <a:off x="2799900" y="3339300"/>
              <a:ext cx="1482900" cy="3231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2100">
                  <a:latin typeface="Source Sans Pro SemiBold"/>
                  <a:ea typeface="Source Sans Pro SemiBold"/>
                  <a:cs typeface="Source Sans Pro SemiBold"/>
                  <a:sym typeface="Source Sans Pro SemiBold"/>
                </a:rPr>
                <a:t>MAGGIO</a:t>
              </a:r>
              <a:endParaRPr sz="2100">
                <a:latin typeface="Source Sans Pro SemiBold"/>
                <a:ea typeface="Source Sans Pro SemiBold"/>
                <a:cs typeface="Source Sans Pro SemiBold"/>
                <a:sym typeface="Source Sans Pro SemiBold"/>
              </a:endParaRPr>
            </a:p>
          </p:txBody>
        </p:sp>
      </p:grpSp>
      <p:grpSp>
        <p:nvGrpSpPr>
          <p:cNvPr id="77" name="Google Shape;77;p13"/>
          <p:cNvGrpSpPr/>
          <p:nvPr/>
        </p:nvGrpSpPr>
        <p:grpSpPr>
          <a:xfrm>
            <a:off x="976375" y="3697618"/>
            <a:ext cx="8742275" cy="365225"/>
            <a:chOff x="976375" y="3339299"/>
            <a:chExt cx="8742275" cy="365225"/>
          </a:xfrm>
        </p:grpSpPr>
        <p:sp>
          <p:nvSpPr>
            <p:cNvPr id="78" name="Google Shape;78;p13"/>
            <p:cNvSpPr txBox="1"/>
            <p:nvPr/>
          </p:nvSpPr>
          <p:spPr>
            <a:xfrm>
              <a:off x="976375" y="3427324"/>
              <a:ext cx="12846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800">
                  <a:latin typeface="Vollkorn"/>
                  <a:ea typeface="Vollkorn"/>
                  <a:cs typeface="Vollkorn"/>
                  <a:sym typeface="Vollkorn"/>
                </a:rPr>
                <a:t>Artist</a:t>
              </a:r>
              <a:r>
                <a:rPr lang="ru" sz="1800">
                  <a:latin typeface="Vollkorn"/>
                  <a:ea typeface="Vollkorn"/>
                  <a:cs typeface="Vollkorn"/>
                  <a:sym typeface="Vollkorn"/>
                </a:rPr>
                <a:t> name:</a:t>
              </a:r>
              <a:endParaRPr sz="1800">
                <a:latin typeface="Vollkorn"/>
                <a:ea typeface="Vollkorn"/>
                <a:cs typeface="Vollkorn"/>
                <a:sym typeface="Vollkorn"/>
              </a:endParaRPr>
            </a:p>
          </p:txBody>
        </p:sp>
        <p:cxnSp>
          <p:nvCxnSpPr>
            <p:cNvPr id="79" name="Google Shape;79;p13"/>
            <p:cNvCxnSpPr/>
            <p:nvPr/>
          </p:nvCxnSpPr>
          <p:spPr>
            <a:xfrm>
              <a:off x="2381250" y="3676224"/>
              <a:ext cx="7337400" cy="0"/>
            </a:xfrm>
            <a:prstGeom prst="straightConnector1">
              <a:avLst/>
            </a:prstGeom>
            <a:noFill/>
            <a:ln cap="flat" cmpd="sng" w="19050">
              <a:solidFill>
                <a:srgbClr val="DADADA"/>
              </a:solidFill>
              <a:prstDash val="solid"/>
              <a:round/>
              <a:headEnd len="med" w="med" type="none"/>
              <a:tailEnd len="med" w="med" type="none"/>
            </a:ln>
          </p:spPr>
        </p:cxnSp>
        <p:sp>
          <p:nvSpPr>
            <p:cNvPr id="80" name="Google Shape;80;p13"/>
            <p:cNvSpPr txBox="1"/>
            <p:nvPr/>
          </p:nvSpPr>
          <p:spPr>
            <a:xfrm>
              <a:off x="2449266" y="3339299"/>
              <a:ext cx="2035800" cy="3231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2100">
                  <a:latin typeface="Source Sans Pro SemiBold"/>
                  <a:ea typeface="Source Sans Pro SemiBold"/>
                  <a:cs typeface="Source Sans Pro SemiBold"/>
                  <a:sym typeface="Source Sans Pro SemiBold"/>
                </a:rPr>
                <a:t>BRICE WEBER</a:t>
              </a:r>
              <a:endParaRPr sz="2100">
                <a:latin typeface="Source Sans Pro SemiBold"/>
                <a:ea typeface="Source Sans Pro SemiBold"/>
                <a:cs typeface="Source Sans Pro SemiBold"/>
                <a:sym typeface="Source Sans Pro SemiBold"/>
              </a:endParaRPr>
            </a:p>
          </p:txBody>
        </p:sp>
      </p:grpSp>
      <p:grpSp>
        <p:nvGrpSpPr>
          <p:cNvPr id="81" name="Google Shape;81;p13"/>
          <p:cNvGrpSpPr/>
          <p:nvPr/>
        </p:nvGrpSpPr>
        <p:grpSpPr>
          <a:xfrm>
            <a:off x="976375" y="4284537"/>
            <a:ext cx="8752875" cy="365225"/>
            <a:chOff x="976375" y="3339300"/>
            <a:chExt cx="8752875" cy="365225"/>
          </a:xfrm>
        </p:grpSpPr>
        <p:sp>
          <p:nvSpPr>
            <p:cNvPr id="82" name="Google Shape;82;p13"/>
            <p:cNvSpPr txBox="1"/>
            <p:nvPr/>
          </p:nvSpPr>
          <p:spPr>
            <a:xfrm>
              <a:off x="976375" y="3427325"/>
              <a:ext cx="13002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800">
                  <a:latin typeface="Vollkorn"/>
                  <a:ea typeface="Vollkorn"/>
                  <a:cs typeface="Vollkorn"/>
                  <a:sym typeface="Vollkorn"/>
                </a:rPr>
                <a:t>Dimensions:</a:t>
              </a:r>
              <a:endParaRPr sz="1800">
                <a:latin typeface="Vollkorn"/>
                <a:ea typeface="Vollkorn"/>
                <a:cs typeface="Vollkorn"/>
                <a:sym typeface="Vollkorn"/>
              </a:endParaRPr>
            </a:p>
          </p:txBody>
        </p:sp>
        <p:cxnSp>
          <p:nvCxnSpPr>
            <p:cNvPr id="83" name="Google Shape;83;p13"/>
            <p:cNvCxnSpPr/>
            <p:nvPr/>
          </p:nvCxnSpPr>
          <p:spPr>
            <a:xfrm>
              <a:off x="2302750" y="3676234"/>
              <a:ext cx="7426500" cy="0"/>
            </a:xfrm>
            <a:prstGeom prst="straightConnector1">
              <a:avLst/>
            </a:prstGeom>
            <a:noFill/>
            <a:ln cap="flat" cmpd="sng" w="19050">
              <a:solidFill>
                <a:srgbClr val="DADADA"/>
              </a:solidFill>
              <a:prstDash val="solid"/>
              <a:round/>
              <a:headEnd len="med" w="med" type="none"/>
              <a:tailEnd len="med" w="med" type="none"/>
            </a:ln>
          </p:spPr>
        </p:cxnSp>
        <p:sp>
          <p:nvSpPr>
            <p:cNvPr id="84" name="Google Shape;84;p13"/>
            <p:cNvSpPr txBox="1"/>
            <p:nvPr/>
          </p:nvSpPr>
          <p:spPr>
            <a:xfrm>
              <a:off x="2352125" y="3339300"/>
              <a:ext cx="1482900" cy="3231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2100">
                  <a:latin typeface="Source Sans Pro SemiBold"/>
                  <a:ea typeface="Source Sans Pro SemiBold"/>
                  <a:cs typeface="Source Sans Pro SemiBold"/>
                  <a:sym typeface="Source Sans Pro SemiBold"/>
                </a:rPr>
                <a:t>11 x 8.5</a:t>
              </a:r>
              <a:endParaRPr sz="2100">
                <a:latin typeface="Source Sans Pro SemiBold"/>
                <a:ea typeface="Source Sans Pro SemiBold"/>
                <a:cs typeface="Source Sans Pro SemiBold"/>
                <a:sym typeface="Source Sans Pro SemiBold"/>
              </a:endParaRPr>
            </a:p>
          </p:txBody>
        </p:sp>
      </p:grpSp>
      <p:grpSp>
        <p:nvGrpSpPr>
          <p:cNvPr id="85" name="Google Shape;85;p13"/>
          <p:cNvGrpSpPr/>
          <p:nvPr/>
        </p:nvGrpSpPr>
        <p:grpSpPr>
          <a:xfrm>
            <a:off x="976375" y="4871455"/>
            <a:ext cx="8747373" cy="365225"/>
            <a:chOff x="976375" y="3339299"/>
            <a:chExt cx="8747373" cy="365225"/>
          </a:xfrm>
        </p:grpSpPr>
        <p:sp>
          <p:nvSpPr>
            <p:cNvPr id="86" name="Google Shape;86;p13"/>
            <p:cNvSpPr txBox="1"/>
            <p:nvPr/>
          </p:nvSpPr>
          <p:spPr>
            <a:xfrm>
              <a:off x="976375" y="3427324"/>
              <a:ext cx="9495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800">
                  <a:latin typeface="Vollkorn"/>
                  <a:ea typeface="Vollkorn"/>
                  <a:cs typeface="Vollkorn"/>
                  <a:sym typeface="Vollkorn"/>
                </a:rPr>
                <a:t>Medium:</a:t>
              </a:r>
              <a:endParaRPr sz="1800">
                <a:latin typeface="Vollkorn"/>
                <a:ea typeface="Vollkorn"/>
                <a:cs typeface="Vollkorn"/>
                <a:sym typeface="Vollkorn"/>
              </a:endParaRPr>
            </a:p>
          </p:txBody>
        </p:sp>
        <p:cxnSp>
          <p:nvCxnSpPr>
            <p:cNvPr id="87" name="Google Shape;87;p13"/>
            <p:cNvCxnSpPr/>
            <p:nvPr/>
          </p:nvCxnSpPr>
          <p:spPr>
            <a:xfrm>
              <a:off x="1953148" y="3676224"/>
              <a:ext cx="7770600" cy="0"/>
            </a:xfrm>
            <a:prstGeom prst="straightConnector1">
              <a:avLst/>
            </a:prstGeom>
            <a:noFill/>
            <a:ln cap="flat" cmpd="sng" w="19050">
              <a:solidFill>
                <a:srgbClr val="DADADA"/>
              </a:solidFill>
              <a:prstDash val="solid"/>
              <a:round/>
              <a:headEnd len="med" w="med" type="none"/>
              <a:tailEnd len="med" w="med" type="none"/>
            </a:ln>
          </p:spPr>
        </p:cxnSp>
        <p:sp>
          <p:nvSpPr>
            <p:cNvPr id="88" name="Google Shape;88;p13"/>
            <p:cNvSpPr txBox="1"/>
            <p:nvPr/>
          </p:nvSpPr>
          <p:spPr>
            <a:xfrm>
              <a:off x="2021176" y="3339299"/>
              <a:ext cx="2731800" cy="3231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2100">
                  <a:latin typeface="Source Sans Pro SemiBold"/>
                  <a:ea typeface="Source Sans Pro SemiBold"/>
                  <a:cs typeface="Source Sans Pro SemiBold"/>
                  <a:sym typeface="Source Sans Pro SemiBold"/>
                </a:rPr>
                <a:t>MIX MEDIA ON CANVAS</a:t>
              </a:r>
              <a:endParaRPr sz="2100">
                <a:latin typeface="Source Sans Pro SemiBold"/>
                <a:ea typeface="Source Sans Pro SemiBold"/>
                <a:cs typeface="Source Sans Pro SemiBold"/>
                <a:sym typeface="Source Sans Pro SemiBold"/>
              </a:endParaRPr>
            </a:p>
          </p:txBody>
        </p:sp>
      </p:grpSp>
      <p:grpSp>
        <p:nvGrpSpPr>
          <p:cNvPr id="89" name="Google Shape;89;p13"/>
          <p:cNvGrpSpPr/>
          <p:nvPr/>
        </p:nvGrpSpPr>
        <p:grpSpPr>
          <a:xfrm>
            <a:off x="976375" y="5458374"/>
            <a:ext cx="8753025" cy="354751"/>
            <a:chOff x="976375" y="3349767"/>
            <a:chExt cx="8753025" cy="354751"/>
          </a:xfrm>
        </p:grpSpPr>
        <p:sp>
          <p:nvSpPr>
            <p:cNvPr id="90" name="Google Shape;90;p13"/>
            <p:cNvSpPr txBox="1"/>
            <p:nvPr/>
          </p:nvSpPr>
          <p:spPr>
            <a:xfrm>
              <a:off x="976375" y="3427318"/>
              <a:ext cx="18078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800">
                  <a:latin typeface="Vollkorn"/>
                  <a:ea typeface="Vollkorn"/>
                  <a:cs typeface="Vollkorn"/>
                  <a:sym typeface="Vollkorn"/>
                </a:rPr>
                <a:t>Year </a:t>
              </a:r>
              <a:r>
                <a:rPr lang="ru" sz="1800">
                  <a:latin typeface="Vollkorn"/>
                  <a:ea typeface="Vollkorn"/>
                  <a:cs typeface="Vollkorn"/>
                  <a:sym typeface="Vollkorn"/>
                </a:rPr>
                <a:t>Completed</a:t>
              </a:r>
              <a:r>
                <a:rPr lang="ru" sz="1800">
                  <a:latin typeface="Vollkorn"/>
                  <a:ea typeface="Vollkorn"/>
                  <a:cs typeface="Vollkorn"/>
                  <a:sym typeface="Vollkorn"/>
                </a:rPr>
                <a:t>:</a:t>
              </a:r>
              <a:endParaRPr sz="1800">
                <a:latin typeface="Vollkorn"/>
                <a:ea typeface="Vollkorn"/>
                <a:cs typeface="Vollkorn"/>
                <a:sym typeface="Vollkorn"/>
              </a:endParaRPr>
            </a:p>
          </p:txBody>
        </p:sp>
        <p:cxnSp>
          <p:nvCxnSpPr>
            <p:cNvPr id="91" name="Google Shape;91;p13"/>
            <p:cNvCxnSpPr/>
            <p:nvPr/>
          </p:nvCxnSpPr>
          <p:spPr>
            <a:xfrm>
              <a:off x="2637700" y="3686718"/>
              <a:ext cx="7091700" cy="0"/>
            </a:xfrm>
            <a:prstGeom prst="straightConnector1">
              <a:avLst/>
            </a:prstGeom>
            <a:noFill/>
            <a:ln cap="flat" cmpd="sng" w="19050">
              <a:solidFill>
                <a:srgbClr val="DADADA"/>
              </a:solidFill>
              <a:prstDash val="solid"/>
              <a:round/>
              <a:headEnd len="med" w="med" type="none"/>
              <a:tailEnd len="med" w="med" type="none"/>
            </a:ln>
          </p:spPr>
        </p:cxnSp>
        <p:sp>
          <p:nvSpPr>
            <p:cNvPr id="92" name="Google Shape;92;p13"/>
            <p:cNvSpPr txBox="1"/>
            <p:nvPr/>
          </p:nvSpPr>
          <p:spPr>
            <a:xfrm>
              <a:off x="2745259" y="3349767"/>
              <a:ext cx="1482900" cy="3231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2100">
                  <a:latin typeface="Source Sans Pro SemiBold"/>
                  <a:ea typeface="Source Sans Pro SemiBold"/>
                  <a:cs typeface="Source Sans Pro SemiBold"/>
                  <a:sym typeface="Source Sans Pro SemiBold"/>
                </a:rPr>
                <a:t>2025</a:t>
              </a:r>
              <a:endParaRPr sz="2100">
                <a:latin typeface="Source Sans Pro SemiBold"/>
                <a:ea typeface="Source Sans Pro SemiBold"/>
                <a:cs typeface="Source Sans Pro SemiBold"/>
                <a:sym typeface="Source Sans Pro SemiBold"/>
              </a:endParaRPr>
            </a:p>
          </p:txBody>
        </p:sp>
      </p:grpSp>
      <p:grpSp>
        <p:nvGrpSpPr>
          <p:cNvPr id="93" name="Google Shape;93;p13"/>
          <p:cNvGrpSpPr/>
          <p:nvPr/>
        </p:nvGrpSpPr>
        <p:grpSpPr>
          <a:xfrm>
            <a:off x="1973025" y="6526175"/>
            <a:ext cx="1967700" cy="294349"/>
            <a:chOff x="1973025" y="6526175"/>
            <a:chExt cx="1967700" cy="294349"/>
          </a:xfrm>
        </p:grpSpPr>
        <p:cxnSp>
          <p:nvCxnSpPr>
            <p:cNvPr id="94" name="Google Shape;94;p13"/>
            <p:cNvCxnSpPr/>
            <p:nvPr/>
          </p:nvCxnSpPr>
          <p:spPr>
            <a:xfrm>
              <a:off x="1973025" y="6526175"/>
              <a:ext cx="1967700" cy="0"/>
            </a:xfrm>
            <a:prstGeom prst="straightConnector1">
              <a:avLst/>
            </a:prstGeom>
            <a:noFill/>
            <a:ln cap="flat" cmpd="sng" w="19050">
              <a:solidFill>
                <a:srgbClr val="DADADA"/>
              </a:solidFill>
              <a:prstDash val="solid"/>
              <a:round/>
              <a:headEnd len="med" w="med" type="none"/>
              <a:tailEnd len="med" w="med" type="none"/>
            </a:ln>
          </p:spPr>
        </p:cxnSp>
        <p:sp>
          <p:nvSpPr>
            <p:cNvPr id="95" name="Google Shape;95;p13"/>
            <p:cNvSpPr txBox="1"/>
            <p:nvPr/>
          </p:nvSpPr>
          <p:spPr>
            <a:xfrm>
              <a:off x="2052975" y="6543324"/>
              <a:ext cx="1807800" cy="2772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800">
                  <a:latin typeface="Vollkorn"/>
                  <a:ea typeface="Vollkorn"/>
                  <a:cs typeface="Vollkorn"/>
                  <a:sym typeface="Vollkorn"/>
                </a:rPr>
                <a:t>Signature</a:t>
              </a:r>
              <a:endParaRPr sz="1800">
                <a:latin typeface="Vollkorn"/>
                <a:ea typeface="Vollkorn"/>
                <a:cs typeface="Vollkorn"/>
                <a:sym typeface="Vollkorn"/>
              </a:endParaRPr>
            </a:p>
          </p:txBody>
        </p:sp>
      </p:grpSp>
      <p:grpSp>
        <p:nvGrpSpPr>
          <p:cNvPr id="96" name="Google Shape;96;p13"/>
          <p:cNvGrpSpPr/>
          <p:nvPr/>
        </p:nvGrpSpPr>
        <p:grpSpPr>
          <a:xfrm>
            <a:off x="6751275" y="6526175"/>
            <a:ext cx="1967700" cy="294349"/>
            <a:chOff x="1973025" y="6526175"/>
            <a:chExt cx="1967700" cy="294349"/>
          </a:xfrm>
        </p:grpSpPr>
        <p:cxnSp>
          <p:nvCxnSpPr>
            <p:cNvPr id="97" name="Google Shape;97;p13"/>
            <p:cNvCxnSpPr/>
            <p:nvPr/>
          </p:nvCxnSpPr>
          <p:spPr>
            <a:xfrm>
              <a:off x="1973025" y="6526175"/>
              <a:ext cx="1967700" cy="0"/>
            </a:xfrm>
            <a:prstGeom prst="straightConnector1">
              <a:avLst/>
            </a:prstGeom>
            <a:noFill/>
            <a:ln cap="flat" cmpd="sng" w="19050">
              <a:solidFill>
                <a:srgbClr val="DADADA"/>
              </a:solidFill>
              <a:prstDash val="solid"/>
              <a:round/>
              <a:headEnd len="med" w="med" type="none"/>
              <a:tailEnd len="med" w="med" type="none"/>
            </a:ln>
          </p:spPr>
        </p:cxnSp>
        <p:sp>
          <p:nvSpPr>
            <p:cNvPr id="98" name="Google Shape;98;p13"/>
            <p:cNvSpPr txBox="1"/>
            <p:nvPr/>
          </p:nvSpPr>
          <p:spPr>
            <a:xfrm>
              <a:off x="2052975" y="6543324"/>
              <a:ext cx="1807800" cy="2772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ru" sz="1800">
                  <a:latin typeface="Vollkorn"/>
                  <a:ea typeface="Vollkorn"/>
                  <a:cs typeface="Vollkorn"/>
                  <a:sym typeface="Vollkorn"/>
                </a:rPr>
                <a:t>Date</a:t>
              </a:r>
              <a:endParaRPr sz="1800">
                <a:latin typeface="Vollkorn"/>
                <a:ea typeface="Vollkorn"/>
                <a:cs typeface="Vollkorn"/>
                <a:sym typeface="Vollkorn"/>
              </a:endParaRPr>
            </a:p>
          </p:txBody>
        </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