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Nunito SemiBold"/>
      <p:regular r:id="rId8"/>
      <p:bold r:id="rId9"/>
      <p:italic r:id="rId10"/>
      <p:boldItalic r:id="rId11"/>
    </p:embeddedFont>
    <p:embeddedFont>
      <p:font typeface="Dancing Script"/>
      <p:regular r:id="rId12"/>
      <p:bold r:id="rId13"/>
    </p:embeddedFont>
    <p:embeddedFont>
      <p:font typeface="Nunito Ligh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54">
          <p15:clr>
            <a:srgbClr val="747775"/>
          </p15:clr>
        </p15:guide>
        <p15:guide id="2" pos="4309">
          <p15:clr>
            <a:srgbClr val="747775"/>
          </p15:clr>
        </p15:guide>
        <p15:guide id="3" orient="horz" pos="397">
          <p15:clr>
            <a:srgbClr val="747775"/>
          </p15:clr>
        </p15:guide>
        <p15:guide id="4" orient="horz" pos="6338">
          <p15:clr>
            <a:srgbClr val="747775"/>
          </p15:clr>
        </p15:guide>
        <p15:guide id="5" pos="96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4"/>
        <p:guide pos="4309"/>
        <p:guide pos="397" orient="horz"/>
        <p:guide pos="6338" orient="horz"/>
        <p:guide pos="9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SemiBold-boldItalic.fntdata"/><Relationship Id="rId10" Type="http://schemas.openxmlformats.org/officeDocument/2006/relationships/font" Target="fonts/NunitoSemiBold-italic.fntdata"/><Relationship Id="rId13" Type="http://schemas.openxmlformats.org/officeDocument/2006/relationships/font" Target="fonts/DancingScript-bold.fntdata"/><Relationship Id="rId12" Type="http://schemas.openxmlformats.org/officeDocument/2006/relationships/font" Target="fonts/DancingScrip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NunitoSemiBold-bold.fntdata"/><Relationship Id="rId15" Type="http://schemas.openxmlformats.org/officeDocument/2006/relationships/font" Target="fonts/NunitoLight-bold.fntdata"/><Relationship Id="rId14" Type="http://schemas.openxmlformats.org/officeDocument/2006/relationships/font" Target="fonts/NunitoLight-regular.fntdata"/><Relationship Id="rId17" Type="http://schemas.openxmlformats.org/officeDocument/2006/relationships/font" Target="fonts/NunitoLight-boldItalic.fntdata"/><Relationship Id="rId16" Type="http://schemas.openxmlformats.org/officeDocument/2006/relationships/font" Target="fonts/Nunit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Nunito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6da2c908de_0_2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6da2c908d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7560000" cy="56805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0" y="0"/>
            <a:ext cx="7560000" cy="10692300"/>
            <a:chOff x="0" y="0"/>
            <a:chExt cx="7560000" cy="10692300"/>
          </a:xfrm>
        </p:grpSpPr>
        <p:sp>
          <p:nvSpPr>
            <p:cNvPr id="56" name="Google Shape;56;p13"/>
            <p:cNvSpPr/>
            <p:nvPr/>
          </p:nvSpPr>
          <p:spPr>
            <a:xfrm>
              <a:off x="720000" y="0"/>
              <a:ext cx="6120000" cy="10692300"/>
            </a:xfrm>
            <a:prstGeom prst="rect">
              <a:avLst/>
            </a:prstGeom>
            <a:solidFill>
              <a:srgbClr val="0407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0" y="5649175"/>
              <a:ext cx="7560000" cy="5043000"/>
            </a:xfrm>
            <a:prstGeom prst="rect">
              <a:avLst/>
            </a:prstGeom>
            <a:solidFill>
              <a:srgbClr val="0407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3524700" y="579125"/>
            <a:ext cx="510600" cy="845700"/>
            <a:chOff x="3535675" y="579125"/>
            <a:chExt cx="510600" cy="845700"/>
          </a:xfrm>
        </p:grpSpPr>
        <p:sp>
          <p:nvSpPr>
            <p:cNvPr id="59" name="Google Shape;59;p13"/>
            <p:cNvSpPr/>
            <p:nvPr/>
          </p:nvSpPr>
          <p:spPr>
            <a:xfrm>
              <a:off x="3726175" y="579125"/>
              <a:ext cx="129600" cy="845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3535675" y="792475"/>
              <a:ext cx="510600" cy="14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" name="Google Shape;61;p13"/>
          <p:cNvGrpSpPr/>
          <p:nvPr/>
        </p:nvGrpSpPr>
        <p:grpSpPr>
          <a:xfrm>
            <a:off x="1795500" y="1662468"/>
            <a:ext cx="3969000" cy="4013408"/>
            <a:chOff x="1800000" y="1662468"/>
            <a:chExt cx="3969000" cy="4013408"/>
          </a:xfrm>
        </p:grpSpPr>
        <p:pic>
          <p:nvPicPr>
            <p:cNvPr id="62" name="Google Shape;62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00000" y="1662468"/>
              <a:ext cx="3959999" cy="401340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3" name="Google Shape;63;p13"/>
            <p:cNvGrpSpPr/>
            <p:nvPr/>
          </p:nvGrpSpPr>
          <p:grpSpPr>
            <a:xfrm>
              <a:off x="1809000" y="1689172"/>
              <a:ext cx="3960000" cy="3960000"/>
              <a:chOff x="1809000" y="1715875"/>
              <a:chExt cx="3960000" cy="3960000"/>
            </a:xfrm>
          </p:grpSpPr>
          <p:sp>
            <p:nvSpPr>
              <p:cNvPr id="64" name="Google Shape;64;p13"/>
              <p:cNvSpPr/>
              <p:nvPr/>
            </p:nvSpPr>
            <p:spPr>
              <a:xfrm>
                <a:off x="1809000" y="1715875"/>
                <a:ext cx="3960000" cy="39600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1845000" y="1751875"/>
                <a:ext cx="3888000" cy="38880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1899000" y="1805875"/>
                <a:ext cx="3780000" cy="37800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7" name="Google Shape;67;p13"/>
          <p:cNvGrpSpPr/>
          <p:nvPr/>
        </p:nvGrpSpPr>
        <p:grpSpPr>
          <a:xfrm>
            <a:off x="198600" y="5981700"/>
            <a:ext cx="7162800" cy="3842300"/>
            <a:chOff x="198600" y="5981700"/>
            <a:chExt cx="7162800" cy="3842300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1900350" y="5981700"/>
              <a:ext cx="3759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6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In loving memory of</a:t>
              </a:r>
              <a:endParaRPr sz="26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198600" y="6584950"/>
              <a:ext cx="7162800" cy="140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100">
                  <a:solidFill>
                    <a:schemeClr val="lt1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Daniel Adams</a:t>
              </a:r>
              <a:endParaRPr b="1" sz="91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740100" y="8280400"/>
              <a:ext cx="6079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800">
                  <a:solidFill>
                    <a:schemeClr val="lt1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December 1986 - January 2020</a:t>
              </a:r>
              <a:endParaRPr sz="2800"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740100" y="9131300"/>
              <a:ext cx="60798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8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10:00 AM</a:t>
              </a:r>
              <a:endParaRPr sz="18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123 Anywhere St. Any City, ST 12345</a:t>
              </a:r>
              <a:endParaRPr sz="18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4"/>
          <p:cNvGrpSpPr/>
          <p:nvPr/>
        </p:nvGrpSpPr>
        <p:grpSpPr>
          <a:xfrm>
            <a:off x="0" y="1"/>
            <a:ext cx="7560001" cy="10691999"/>
            <a:chOff x="0" y="1"/>
            <a:chExt cx="7560001" cy="10691999"/>
          </a:xfrm>
        </p:grpSpPr>
        <p:pic>
          <p:nvPicPr>
            <p:cNvPr id="77" name="Google Shape;77;p14"/>
            <p:cNvPicPr preferRelativeResize="0"/>
            <p:nvPr/>
          </p:nvPicPr>
          <p:blipFill rotWithShape="1">
            <a:blip r:embed="rId3">
              <a:alphaModFix/>
            </a:blip>
            <a:srcRect b="5660" l="0" r="0" t="0"/>
            <a:stretch/>
          </p:blipFill>
          <p:spPr>
            <a:xfrm>
              <a:off x="0" y="1"/>
              <a:ext cx="7560001" cy="10691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14"/>
            <p:cNvSpPr/>
            <p:nvPr/>
          </p:nvSpPr>
          <p:spPr>
            <a:xfrm>
              <a:off x="720150" y="628650"/>
              <a:ext cx="6120000" cy="943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" name="Google Shape;79;p14"/>
          <p:cNvGrpSpPr/>
          <p:nvPr/>
        </p:nvGrpSpPr>
        <p:grpSpPr>
          <a:xfrm>
            <a:off x="1350000" y="1136650"/>
            <a:ext cx="4860300" cy="2687200"/>
            <a:chOff x="1350000" y="1136650"/>
            <a:chExt cx="4860300" cy="2687200"/>
          </a:xfrm>
        </p:grpSpPr>
        <p:sp>
          <p:nvSpPr>
            <p:cNvPr id="80" name="Google Shape;80;p14"/>
            <p:cNvSpPr txBox="1"/>
            <p:nvPr/>
          </p:nvSpPr>
          <p:spPr>
            <a:xfrm>
              <a:off x="1350000" y="1136650"/>
              <a:ext cx="4860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800">
                  <a:solidFill>
                    <a:srgbClr val="231F20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Obituary</a:t>
              </a:r>
              <a:endParaRPr sz="4800">
                <a:solidFill>
                  <a:srgbClr val="231F20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81" name="Google Shape;81;p14"/>
            <p:cNvSpPr txBox="1"/>
            <p:nvPr/>
          </p:nvSpPr>
          <p:spPr>
            <a:xfrm>
              <a:off x="1526100" y="2161550"/>
              <a:ext cx="4507800" cy="16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231F20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Nam aliquam sit amet velit sed mattis. Donec sollicitudin dictum nisl, a cursus neque fermentum vel. Sed pretium rutrum velit ac placerat. Etiam in sem ut urna lacinia euismod eu quis dolor. In in lorem nunc. Cras sit amet est libero</a:t>
              </a:r>
              <a:endParaRPr sz="1800">
                <a:solidFill>
                  <a:srgbClr val="231F20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grpSp>
        <p:nvGrpSpPr>
          <p:cNvPr id="82" name="Google Shape;82;p14"/>
          <p:cNvGrpSpPr/>
          <p:nvPr/>
        </p:nvGrpSpPr>
        <p:grpSpPr>
          <a:xfrm>
            <a:off x="1350000" y="4318000"/>
            <a:ext cx="4860300" cy="1873475"/>
            <a:chOff x="1350000" y="4318000"/>
            <a:chExt cx="4860300" cy="1873475"/>
          </a:xfrm>
        </p:grpSpPr>
        <p:sp>
          <p:nvSpPr>
            <p:cNvPr id="83" name="Google Shape;83;p14"/>
            <p:cNvSpPr txBox="1"/>
            <p:nvPr/>
          </p:nvSpPr>
          <p:spPr>
            <a:xfrm>
              <a:off x="1350000" y="4318000"/>
              <a:ext cx="4860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800">
                  <a:solidFill>
                    <a:srgbClr val="231F20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Pallbearers</a:t>
              </a:r>
              <a:endParaRPr sz="4800">
                <a:solidFill>
                  <a:srgbClr val="231F20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84" name="Google Shape;84;p14"/>
            <p:cNvSpPr txBox="1"/>
            <p:nvPr/>
          </p:nvSpPr>
          <p:spPr>
            <a:xfrm>
              <a:off x="2511750" y="5360175"/>
              <a:ext cx="2536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800">
                  <a:solidFill>
                    <a:srgbClr val="231F20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Matt Zhang</a:t>
              </a:r>
              <a:endParaRPr sz="1800">
                <a:solidFill>
                  <a:srgbClr val="231F20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800">
                  <a:solidFill>
                    <a:srgbClr val="231F20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Morgan Maxwell</a:t>
              </a:r>
              <a:endParaRPr sz="1800">
                <a:solidFill>
                  <a:srgbClr val="231F20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231F20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Murad Naser</a:t>
              </a:r>
              <a:endParaRPr sz="1800">
                <a:solidFill>
                  <a:srgbClr val="231F20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grpSp>
          <p:nvGrpSpPr>
            <p:cNvPr id="85" name="Google Shape;85;p14"/>
            <p:cNvGrpSpPr/>
            <p:nvPr/>
          </p:nvGrpSpPr>
          <p:grpSpPr>
            <a:xfrm>
              <a:off x="1640225" y="5612413"/>
              <a:ext cx="4279550" cy="326825"/>
              <a:chOff x="1689274" y="5612413"/>
              <a:chExt cx="4279550" cy="326825"/>
            </a:xfrm>
          </p:grpSpPr>
          <p:pic>
            <p:nvPicPr>
              <p:cNvPr id="86" name="Google Shape;86;p1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689274" y="5612413"/>
                <a:ext cx="968200" cy="326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Google Shape;87;p1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flipH="1">
                <a:off x="5000624" y="5612413"/>
                <a:ext cx="968200" cy="3268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8" name="Google Shape;88;p14"/>
          <p:cNvGrpSpPr/>
          <p:nvPr/>
        </p:nvGrpSpPr>
        <p:grpSpPr>
          <a:xfrm>
            <a:off x="1350000" y="6813550"/>
            <a:ext cx="4860300" cy="2589750"/>
            <a:chOff x="1350000" y="6813550"/>
            <a:chExt cx="4860300" cy="2589750"/>
          </a:xfrm>
        </p:grpSpPr>
        <p:sp>
          <p:nvSpPr>
            <p:cNvPr id="89" name="Google Shape;89;p14"/>
            <p:cNvSpPr txBox="1"/>
            <p:nvPr/>
          </p:nvSpPr>
          <p:spPr>
            <a:xfrm>
              <a:off x="1350000" y="6813550"/>
              <a:ext cx="4860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800">
                  <a:solidFill>
                    <a:srgbClr val="231F20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Order Of Service</a:t>
              </a:r>
              <a:endParaRPr sz="4800">
                <a:solidFill>
                  <a:srgbClr val="231F20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grpSp>
          <p:nvGrpSpPr>
            <p:cNvPr id="90" name="Google Shape;90;p14"/>
            <p:cNvGrpSpPr/>
            <p:nvPr/>
          </p:nvGrpSpPr>
          <p:grpSpPr>
            <a:xfrm>
              <a:off x="1511700" y="7851700"/>
              <a:ext cx="4536600" cy="1551600"/>
              <a:chOff x="1521150" y="7851700"/>
              <a:chExt cx="4536600" cy="1551600"/>
            </a:xfrm>
          </p:grpSpPr>
          <p:sp>
            <p:nvSpPr>
              <p:cNvPr id="91" name="Google Shape;91;p14"/>
              <p:cNvSpPr txBox="1"/>
              <p:nvPr/>
            </p:nvSpPr>
            <p:spPr>
              <a:xfrm>
                <a:off x="1521150" y="7851700"/>
                <a:ext cx="2364900" cy="155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231F20"/>
                    </a:solidFill>
                    <a:latin typeface="Nunito Light"/>
                    <a:ea typeface="Nunito Light"/>
                    <a:cs typeface="Nunito Light"/>
                    <a:sym typeface="Nunito Light"/>
                  </a:rPr>
                  <a:t>Scripture Reading</a:t>
                </a:r>
                <a:endParaRPr sz="1800">
                  <a:solidFill>
                    <a:srgbClr val="231F20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231F20"/>
                    </a:solidFill>
                    <a:latin typeface="Nunito Light"/>
                    <a:ea typeface="Nunito Light"/>
                    <a:cs typeface="Nunito Light"/>
                    <a:sym typeface="Nunito Light"/>
                  </a:rPr>
                  <a:t>Praise &amp; Worship</a:t>
                </a:r>
                <a:endParaRPr sz="1800">
                  <a:solidFill>
                    <a:srgbClr val="231F20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231F20"/>
                    </a:solidFill>
                    <a:latin typeface="Nunito Light"/>
                    <a:ea typeface="Nunito Light"/>
                    <a:cs typeface="Nunito Light"/>
                    <a:sym typeface="Nunito Light"/>
                  </a:rPr>
                  <a:t>Opening Prayer</a:t>
                </a:r>
                <a:endParaRPr sz="1800">
                  <a:solidFill>
                    <a:srgbClr val="231F20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231F20"/>
                    </a:solidFill>
                    <a:latin typeface="Nunito Light"/>
                    <a:ea typeface="Nunito Light"/>
                    <a:cs typeface="Nunito Light"/>
                    <a:sym typeface="Nunito Light"/>
                  </a:rPr>
                  <a:t>Sunday Message</a:t>
                </a:r>
                <a:endParaRPr sz="1800">
                  <a:solidFill>
                    <a:srgbClr val="231F20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231F20"/>
                    </a:solidFill>
                    <a:latin typeface="Nunito Light"/>
                    <a:ea typeface="Nunito Light"/>
                    <a:cs typeface="Nunito Light"/>
                    <a:sym typeface="Nunito Light"/>
                  </a:rPr>
                  <a:t>Love Offering</a:t>
                </a:r>
                <a:endParaRPr sz="1800">
                  <a:solidFill>
                    <a:srgbClr val="231F20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92" name="Google Shape;92;p14"/>
              <p:cNvSpPr txBox="1"/>
              <p:nvPr/>
            </p:nvSpPr>
            <p:spPr>
              <a:xfrm>
                <a:off x="3692850" y="7851700"/>
                <a:ext cx="2364900" cy="155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231F20"/>
                    </a:solidFill>
                    <a:latin typeface="Nunito Light"/>
                    <a:ea typeface="Nunito Light"/>
                    <a:cs typeface="Nunito Light"/>
                    <a:sym typeface="Nunito Light"/>
                  </a:rPr>
                  <a:t>Linda Marshall</a:t>
                </a:r>
                <a:endParaRPr sz="1800">
                  <a:solidFill>
                    <a:srgbClr val="231F20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231F20"/>
                    </a:solidFill>
                    <a:latin typeface="Nunito Light"/>
                    <a:ea typeface="Nunito Light"/>
                    <a:cs typeface="Nunito Light"/>
                    <a:sym typeface="Nunito Light"/>
                  </a:rPr>
                  <a:t>Music Ministry</a:t>
                </a:r>
                <a:endParaRPr sz="1800">
                  <a:solidFill>
                    <a:srgbClr val="231F20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231F20"/>
                    </a:solidFill>
                    <a:latin typeface="Nunito Light"/>
                    <a:ea typeface="Nunito Light"/>
                    <a:cs typeface="Nunito Light"/>
                    <a:sym typeface="Nunito Light"/>
                  </a:rPr>
                  <a:t>Jeffrey Morgan</a:t>
                </a:r>
                <a:endParaRPr sz="1800">
                  <a:solidFill>
                    <a:srgbClr val="231F20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231F20"/>
                    </a:solidFill>
                    <a:latin typeface="Nunito Light"/>
                    <a:ea typeface="Nunito Light"/>
                    <a:cs typeface="Nunito Light"/>
                    <a:sym typeface="Nunito Light"/>
                  </a:rPr>
                  <a:t>Congregation</a:t>
                </a:r>
                <a:endParaRPr sz="1800">
                  <a:solidFill>
                    <a:srgbClr val="231F20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231F20"/>
                    </a:solidFill>
                    <a:latin typeface="Nunito Light"/>
                    <a:ea typeface="Nunito Light"/>
                    <a:cs typeface="Nunito Light"/>
                    <a:sym typeface="Nunito Light"/>
                  </a:rPr>
                  <a:t> Steve Robertson</a:t>
                </a:r>
                <a:endParaRPr sz="1800">
                  <a:solidFill>
                    <a:srgbClr val="231F20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