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1945600" cx="164592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Mrs Saint Delafield"/>
      <p:regular r:id="rId11"/>
    </p:embeddedFont>
    <p:embeddedFont>
      <p:font typeface="Dancing Script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54">
          <p15:clr>
            <a:srgbClr val="747775"/>
          </p15:clr>
        </p15:guide>
        <p15:guide id="2" pos="9914">
          <p15:clr>
            <a:srgbClr val="747775"/>
          </p15:clr>
        </p15:guide>
        <p15:guide id="3" pos="45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4" orient="horz"/>
        <p:guide pos="9914"/>
        <p:guide pos="4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rsSaintDelafield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DancingScript-bold.fntdata"/><Relationship Id="rId12" Type="http://schemas.openxmlformats.org/officeDocument/2006/relationships/font" Target="fonts/DancingScrip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61075" y="3176853"/>
            <a:ext cx="15337200" cy="87579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61060" y="12092267"/>
            <a:ext cx="15337200" cy="33819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61060" y="4719467"/>
            <a:ext cx="15337200" cy="83775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61060" y="13449493"/>
            <a:ext cx="15337200" cy="55500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 algn="ctr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61060" y="9176960"/>
            <a:ext cx="15337200" cy="35916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2pPr>
            <a:lvl3pPr lvl="2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3pPr>
            <a:lvl4pPr lvl="3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4pPr>
            <a:lvl5pPr lvl="4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5pPr>
            <a:lvl6pPr lvl="5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6pPr>
            <a:lvl7pPr lvl="6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7pPr>
            <a:lvl8pPr lvl="7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8pPr>
            <a:lvl9pPr lvl="8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61060" y="4917227"/>
            <a:ext cx="153372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61060" y="4917227"/>
            <a:ext cx="71997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8698320" y="4917227"/>
            <a:ext cx="71997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61060" y="2370560"/>
            <a:ext cx="5054400" cy="32244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61060" y="5928960"/>
            <a:ext cx="5054400" cy="135654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25450" lvl="0" marL="4572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82450" y="1920640"/>
            <a:ext cx="11462100" cy="174540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8229600" y="-533"/>
            <a:ext cx="8229600" cy="219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39725" lIns="239725" spcFirstLastPara="1" rIns="239725" wrap="square" tIns="239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77900" y="5261547"/>
            <a:ext cx="7281300" cy="63246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77900" y="11959787"/>
            <a:ext cx="7281300" cy="52698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891100" y="3089387"/>
            <a:ext cx="6906600" cy="157659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indent="-527050" lvl="0" marL="45720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61060" y="18050453"/>
            <a:ext cx="10797900" cy="25818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1060" y="4917227"/>
            <a:ext cx="15337200" cy="145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Char char="●"/>
              <a:defRPr sz="4700">
                <a:solidFill>
                  <a:schemeClr val="dk2"/>
                </a:solidFill>
              </a:defRPr>
            </a:lvl1pPr>
            <a:lvl2pPr indent="-463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indent="-463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indent="-463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indent="-463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indent="-463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indent="-463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indent="-463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indent="-463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 algn="r">
              <a:buNone/>
              <a:defRPr sz="2600">
                <a:solidFill>
                  <a:schemeClr val="dk2"/>
                </a:solidFill>
              </a:defRPr>
            </a:lvl1pPr>
            <a:lvl2pPr lvl="1" algn="r">
              <a:buNone/>
              <a:defRPr sz="2600">
                <a:solidFill>
                  <a:schemeClr val="dk2"/>
                </a:solidFill>
              </a:defRPr>
            </a:lvl2pPr>
            <a:lvl3pPr lvl="2" algn="r">
              <a:buNone/>
              <a:defRPr sz="2600">
                <a:solidFill>
                  <a:schemeClr val="dk2"/>
                </a:solidFill>
              </a:defRPr>
            </a:lvl3pPr>
            <a:lvl4pPr lvl="3" algn="r">
              <a:buNone/>
              <a:defRPr sz="2600">
                <a:solidFill>
                  <a:schemeClr val="dk2"/>
                </a:solidFill>
              </a:defRPr>
            </a:lvl4pPr>
            <a:lvl5pPr lvl="4" algn="r">
              <a:buNone/>
              <a:defRPr sz="2600">
                <a:solidFill>
                  <a:schemeClr val="dk2"/>
                </a:solidFill>
              </a:defRPr>
            </a:lvl5pPr>
            <a:lvl6pPr lvl="5" algn="r">
              <a:buNone/>
              <a:defRPr sz="2600">
                <a:solidFill>
                  <a:schemeClr val="dk2"/>
                </a:solidFill>
              </a:defRPr>
            </a:lvl6pPr>
            <a:lvl7pPr lvl="6" algn="r">
              <a:buNone/>
              <a:defRPr sz="2600">
                <a:solidFill>
                  <a:schemeClr val="dk2"/>
                </a:solidFill>
              </a:defRPr>
            </a:lvl7pPr>
            <a:lvl8pPr lvl="7" algn="r">
              <a:buNone/>
              <a:defRPr sz="2600">
                <a:solidFill>
                  <a:schemeClr val="dk2"/>
                </a:solidFill>
              </a:defRPr>
            </a:lvl8pPr>
            <a:lvl9pPr lvl="8" algn="r">
              <a:buNone/>
              <a:defRPr sz="2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9725" y="25"/>
            <a:ext cx="16468923" cy="22037772"/>
            <a:chOff x="-9723" y="25"/>
            <a:chExt cx="16468923" cy="219456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25"/>
              <a:ext cx="16459200" cy="21945600"/>
            </a:xfrm>
            <a:prstGeom prst="rect">
              <a:avLst/>
            </a:prstGeom>
            <a:solidFill>
              <a:srgbClr val="FEFA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EFAF6"/>
                </a:solidFill>
              </a:endParaRPr>
            </a:p>
          </p:txBody>
        </p:sp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418" l="0" r="0" t="0"/>
            <a:stretch/>
          </p:blipFill>
          <p:spPr>
            <a:xfrm>
              <a:off x="-9723" y="25"/>
              <a:ext cx="16459200" cy="21853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3"/>
            <p:cNvSpPr/>
            <p:nvPr/>
          </p:nvSpPr>
          <p:spPr>
            <a:xfrm>
              <a:off x="720000" y="719700"/>
              <a:ext cx="15019200" cy="20506200"/>
            </a:xfrm>
            <a:prstGeom prst="rect">
              <a:avLst/>
            </a:prstGeom>
            <a:noFill/>
            <a:ln cap="flat" cmpd="sng" w="76200">
              <a:solidFill>
                <a:srgbClr val="F6B2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13"/>
          <p:cNvSpPr txBox="1"/>
          <p:nvPr/>
        </p:nvSpPr>
        <p:spPr>
          <a:xfrm>
            <a:off x="6090025" y="1561375"/>
            <a:ext cx="4279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MAY 22, 2025 </a:t>
            </a:r>
            <a:endParaRPr sz="4300">
              <a:solidFill>
                <a:srgbClr val="743D5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494075" y="2150438"/>
            <a:ext cx="114711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100">
                <a:solidFill>
                  <a:srgbClr val="743D5A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Alison</a:t>
            </a:r>
            <a:r>
              <a:rPr lang="ru" sz="13600">
                <a:solidFill>
                  <a:srgbClr val="743D5A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ru" sz="8600">
                <a:solidFill>
                  <a:srgbClr val="743D5A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&amp;</a:t>
            </a:r>
            <a:r>
              <a:rPr lang="ru" sz="13600">
                <a:solidFill>
                  <a:srgbClr val="743D5A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ru" sz="14100">
                <a:solidFill>
                  <a:srgbClr val="743D5A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Frank</a:t>
            </a:r>
            <a:endParaRPr sz="14100">
              <a:solidFill>
                <a:srgbClr val="743D5A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091425" y="4304579"/>
            <a:ext cx="8276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500">
                <a:solidFill>
                  <a:srgbClr val="743D5A"/>
                </a:solidFill>
                <a:latin typeface="Mrs Saint Delafield"/>
                <a:ea typeface="Mrs Saint Delafield"/>
                <a:cs typeface="Mrs Saint Delafield"/>
                <a:sym typeface="Mrs Saint Delafield"/>
              </a:rPr>
              <a:t>Please find your seat</a:t>
            </a:r>
            <a:endParaRPr sz="7500">
              <a:solidFill>
                <a:srgbClr val="743D5A"/>
              </a:solidFill>
              <a:latin typeface="Mrs Saint Delafield"/>
              <a:ea typeface="Mrs Saint Delafield"/>
              <a:cs typeface="Mrs Saint Delafield"/>
              <a:sym typeface="Mrs Saint Delafield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1441200" y="5905513"/>
            <a:ext cx="13576800" cy="13029942"/>
            <a:chOff x="1456634" y="5905513"/>
            <a:chExt cx="13576800" cy="13029942"/>
          </a:xfrm>
        </p:grpSpPr>
        <p:grpSp>
          <p:nvGrpSpPr>
            <p:cNvPr id="62" name="Google Shape;62;p13"/>
            <p:cNvGrpSpPr/>
            <p:nvPr/>
          </p:nvGrpSpPr>
          <p:grpSpPr>
            <a:xfrm>
              <a:off x="1456634" y="5905513"/>
              <a:ext cx="4141200" cy="6514858"/>
              <a:chOff x="1456634" y="5905513"/>
              <a:chExt cx="4141200" cy="6514858"/>
            </a:xfrm>
          </p:grpSpPr>
          <p:sp>
            <p:nvSpPr>
              <p:cNvPr id="63" name="Google Shape;63;p13"/>
              <p:cNvSpPr txBox="1"/>
              <p:nvPr/>
            </p:nvSpPr>
            <p:spPr>
              <a:xfrm>
                <a:off x="2420834" y="5905513"/>
                <a:ext cx="2212800" cy="9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6100">
                    <a:solidFill>
                      <a:srgbClr val="743D5A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1.</a:t>
                </a:r>
                <a:endParaRPr b="1" sz="6100">
                  <a:solidFill>
                    <a:srgbClr val="743D5A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1456634" y="7110071"/>
                <a:ext cx="4141200" cy="53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Ms. Deja Schumm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Joseph Scott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Rosemary Babcock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Bryden Carroll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Caleb Berrington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Miranda Blomfield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Lewis Johnson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Shirley Gibbs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Gavin Black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Bethany Forman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  <p:grpSp>
          <p:nvGrpSpPr>
            <p:cNvPr id="65" name="Google Shape;65;p13"/>
            <p:cNvGrpSpPr/>
            <p:nvPr/>
          </p:nvGrpSpPr>
          <p:grpSpPr>
            <a:xfrm>
              <a:off x="6159021" y="5905513"/>
              <a:ext cx="4141200" cy="6514858"/>
              <a:chOff x="6159021" y="5905513"/>
              <a:chExt cx="4141200" cy="6514858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7123192" y="5905513"/>
                <a:ext cx="2212800" cy="9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6100">
                    <a:solidFill>
                      <a:srgbClr val="743D5A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2.</a:t>
                </a:r>
                <a:endParaRPr b="1" sz="6100">
                  <a:solidFill>
                    <a:srgbClr val="743D5A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67" name="Google Shape;67;p13"/>
              <p:cNvSpPr txBox="1"/>
              <p:nvPr/>
            </p:nvSpPr>
            <p:spPr>
              <a:xfrm>
                <a:off x="6159021" y="7110071"/>
                <a:ext cx="4141200" cy="53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Megan Coleman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Mavis Lee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Thomas Davis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Jacques Ayrton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Caleb Berrington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Miranda Blomfield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Lewis Johnson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Tiller Adams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Charlene Ellington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Dylan Arthurs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10892234" y="5905513"/>
              <a:ext cx="4141200" cy="6514858"/>
              <a:chOff x="1500596" y="5905513"/>
              <a:chExt cx="4141200" cy="6514858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2464767" y="5905513"/>
                <a:ext cx="2212800" cy="9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6100">
                    <a:solidFill>
                      <a:srgbClr val="743D5A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3.</a:t>
                </a:r>
                <a:endParaRPr b="1" sz="6100">
                  <a:solidFill>
                    <a:srgbClr val="743D5A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1500596" y="7110071"/>
                <a:ext cx="4141200" cy="53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Charlene Ellington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Dylan Arthurs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Jan Atcheson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Caleb Berrington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Miranda Blomfield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Lewis Johnson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Jacques Ayrton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Caleb Berrington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Miranda Blomfield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Lewis Johnson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l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  <p:grpSp>
          <p:nvGrpSpPr>
            <p:cNvPr id="71" name="Google Shape;71;p13"/>
            <p:cNvGrpSpPr/>
            <p:nvPr/>
          </p:nvGrpSpPr>
          <p:grpSpPr>
            <a:xfrm>
              <a:off x="1456634" y="12420598"/>
              <a:ext cx="4141200" cy="6514858"/>
              <a:chOff x="1456634" y="5905513"/>
              <a:chExt cx="4141200" cy="6514858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2420834" y="5905513"/>
                <a:ext cx="2212800" cy="9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6100">
                    <a:solidFill>
                      <a:srgbClr val="743D5A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4</a:t>
                </a:r>
                <a:r>
                  <a:rPr b="1" lang="ru" sz="6100">
                    <a:solidFill>
                      <a:srgbClr val="743D5A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.</a:t>
                </a:r>
                <a:endParaRPr b="1" sz="6100">
                  <a:solidFill>
                    <a:srgbClr val="743D5A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1456634" y="7110071"/>
                <a:ext cx="4141200" cy="53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Anthony Fisher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Mary Ann Duncan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Andrew Hardman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Kaden Francis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Mavis Evans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Kaden Donovan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Megan Coleman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Mavis Lee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Thomas Davis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Jacques Ayrton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6159021" y="12420598"/>
              <a:ext cx="4141200" cy="6514858"/>
              <a:chOff x="6159021" y="5905513"/>
              <a:chExt cx="4141200" cy="6514858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7123192" y="5905513"/>
                <a:ext cx="2212800" cy="9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6100">
                    <a:solidFill>
                      <a:srgbClr val="743D5A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5</a:t>
                </a:r>
                <a:r>
                  <a:rPr b="1" lang="ru" sz="6100">
                    <a:solidFill>
                      <a:srgbClr val="743D5A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.</a:t>
                </a:r>
                <a:endParaRPr b="1" sz="6100">
                  <a:solidFill>
                    <a:srgbClr val="743D5A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6159021" y="7110071"/>
                <a:ext cx="4141200" cy="53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Caleb Berrington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Miranda Blomfield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Lewis Johnson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Mavis Lee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Thomas Davis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Jacques Ayrton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Tiller Adams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Charlene Ellington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Dylan Arthurs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Jan Atcheson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  <p:grpSp>
          <p:nvGrpSpPr>
            <p:cNvPr id="77" name="Google Shape;77;p13"/>
            <p:cNvGrpSpPr/>
            <p:nvPr/>
          </p:nvGrpSpPr>
          <p:grpSpPr>
            <a:xfrm>
              <a:off x="10892234" y="12420598"/>
              <a:ext cx="4141200" cy="6514858"/>
              <a:chOff x="1500596" y="5905513"/>
              <a:chExt cx="4141200" cy="6514858"/>
            </a:xfrm>
          </p:grpSpPr>
          <p:sp>
            <p:nvSpPr>
              <p:cNvPr id="78" name="Google Shape;78;p13"/>
              <p:cNvSpPr txBox="1"/>
              <p:nvPr/>
            </p:nvSpPr>
            <p:spPr>
              <a:xfrm>
                <a:off x="2464767" y="5905513"/>
                <a:ext cx="2212800" cy="9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6100">
                    <a:solidFill>
                      <a:srgbClr val="743D5A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6</a:t>
                </a:r>
                <a:r>
                  <a:rPr b="1" lang="ru" sz="6100">
                    <a:solidFill>
                      <a:srgbClr val="743D5A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.</a:t>
                </a:r>
                <a:endParaRPr b="1" sz="6100">
                  <a:solidFill>
                    <a:srgbClr val="743D5A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1500596" y="7110071"/>
                <a:ext cx="4141200" cy="531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Caleb Berrington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Miranda Blomfield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Ms. Deja Schumm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Joseph Scott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Megan Coleman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Mavis Lee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Thomas Davis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Jacques Ayrton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Dylan Arthurs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0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Jan Atcheson</a:t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0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</p:grpSp>
      <p:pic>
        <p:nvPicPr>
          <p:cNvPr id="80" name="Google Shape;80;p13"/>
          <p:cNvPicPr preferRelativeResize="0"/>
          <p:nvPr/>
        </p:nvPicPr>
        <p:blipFill rotWithShape="1">
          <a:blip r:embed="rId4">
            <a:alphaModFix/>
          </a:blip>
          <a:srcRect b="47305" l="9793" r="7841" t="22281"/>
          <a:stretch/>
        </p:blipFill>
        <p:spPr>
          <a:xfrm>
            <a:off x="2242050" y="18419876"/>
            <a:ext cx="12943949" cy="354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5">
            <a:alphaModFix/>
          </a:blip>
          <a:srcRect b="12539" l="35619" r="10841" t="33552"/>
          <a:stretch/>
        </p:blipFill>
        <p:spPr>
          <a:xfrm>
            <a:off x="0" y="25"/>
            <a:ext cx="4921249" cy="495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5">
            <a:alphaModFix/>
          </a:blip>
          <a:srcRect b="12539" l="35619" r="10841" t="33552"/>
          <a:stretch/>
        </p:blipFill>
        <p:spPr>
          <a:xfrm flipH="1">
            <a:off x="11537987" y="25"/>
            <a:ext cx="4921249" cy="4955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