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Mrs Saint Delafield"/>
      <p:regular r:id="rId11"/>
    </p:embeddedFont>
    <p:embeddedFont>
      <p:font typeface="Dancing Script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rsSaintDelafield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DancingScript-bold.fntdata"/><Relationship Id="rId12" Type="http://schemas.openxmlformats.org/officeDocument/2006/relationships/font" Target="fonts/DancingScrip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EFA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EFAF6"/>
              </a:solidFill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1" y="-11849"/>
            <a:ext cx="4572010" cy="6338047"/>
            <a:chOff x="1" y="-11849"/>
            <a:chExt cx="4572010" cy="6338047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 amt="15000"/>
            </a:blip>
            <a:srcRect b="59828" l="10938" r="11481" t="18769"/>
            <a:stretch/>
          </p:blipFill>
          <p:spPr>
            <a:xfrm rot="-5400000">
              <a:off x="685450" y="2193914"/>
              <a:ext cx="6092324" cy="168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3">
              <a:alphaModFix amt="15000"/>
            </a:blip>
            <a:srcRect b="61789" l="19718" r="14444" t="23403"/>
            <a:stretch/>
          </p:blipFill>
          <p:spPr>
            <a:xfrm rot="5400000">
              <a:off x="-2160961" y="2911113"/>
              <a:ext cx="5576049" cy="12541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/>
          <p:nvPr/>
        </p:nvSpPr>
        <p:spPr>
          <a:xfrm>
            <a:off x="216000" y="172800"/>
            <a:ext cx="4140000" cy="6055200"/>
          </a:xfrm>
          <a:prstGeom prst="rect">
            <a:avLst/>
          </a:prstGeom>
          <a:noFill/>
          <a:ln cap="flat" cmpd="sng" w="3810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22417" l="49287" r="11482" t="46391"/>
          <a:stretch/>
        </p:blipFill>
        <p:spPr>
          <a:xfrm>
            <a:off x="0" y="-11850"/>
            <a:ext cx="2969748" cy="236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6596" l="43521" r="12285" t="51006"/>
          <a:stretch/>
        </p:blipFill>
        <p:spPr>
          <a:xfrm rot="10800000">
            <a:off x="1436701" y="3392800"/>
            <a:ext cx="3135299" cy="30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2770189" y="719131"/>
            <a:ext cx="1328100" cy="836906"/>
            <a:chOff x="2770189" y="719131"/>
            <a:chExt cx="1328100" cy="836906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2770189" y="719131"/>
              <a:ext cx="13281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TOGETHER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WITH THEIR FAMILIES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2770189" y="1021569"/>
              <a:ext cx="1328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22.05.2025</a:t>
              </a:r>
              <a:endParaRPr sz="22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770189" y="1340638"/>
              <a:ext cx="1328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AT 6 PM </a:t>
              </a:r>
              <a:endParaRPr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492925" y="4845825"/>
            <a:ext cx="1929600" cy="821200"/>
            <a:chOff x="356400" y="4845825"/>
            <a:chExt cx="1929600" cy="8212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356400" y="4845825"/>
              <a:ext cx="1929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743D5A"/>
                  </a:solidFill>
                  <a:latin typeface="Mrs Saint Delafield"/>
                  <a:ea typeface="Mrs Saint Delafield"/>
                  <a:cs typeface="Mrs Saint Delafield"/>
                  <a:sym typeface="Mrs Saint Delafield"/>
                </a:rPr>
                <a:t>invite to celebrate their marriage</a:t>
              </a:r>
              <a:endParaRPr sz="1700">
                <a:solidFill>
                  <a:srgbClr val="743D5A"/>
                </a:solidFill>
                <a:latin typeface="Mrs Saint Delafield"/>
                <a:ea typeface="Mrs Saint Delafield"/>
                <a:cs typeface="Mrs Saint Delafield"/>
                <a:sym typeface="Mrs Saint Delafiel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356400" y="5218875"/>
              <a:ext cx="1929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THE LOFT, EVANSVILLE, INDIANA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356400" y="5405425"/>
              <a:ext cx="1929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743D5A"/>
                  </a:solidFill>
                  <a:latin typeface="Mrs Saint Delafield"/>
                  <a:ea typeface="Mrs Saint Delafield"/>
                  <a:cs typeface="Mrs Saint Delafield"/>
                  <a:sym typeface="Mrs Saint Delafield"/>
                </a:rPr>
                <a:t>reception to follow</a:t>
              </a:r>
              <a:endParaRPr sz="1700">
                <a:solidFill>
                  <a:srgbClr val="743D5A"/>
                </a:solidFill>
                <a:latin typeface="Mrs Saint Delafield"/>
                <a:ea typeface="Mrs Saint Delafield"/>
                <a:cs typeface="Mrs Saint Delafield"/>
                <a:sym typeface="Mrs Saint Delafield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438450" y="1425362"/>
            <a:ext cx="3695100" cy="3254110"/>
            <a:chOff x="452434" y="1425362"/>
            <a:chExt cx="3695100" cy="325411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570784" y="2160438"/>
              <a:ext cx="34584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800">
                  <a:solidFill>
                    <a:srgbClr val="D6C6CB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&amp;</a:t>
              </a:r>
              <a:endParaRPr sz="12800">
                <a:solidFill>
                  <a:srgbClr val="D6C6CB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grpSp>
          <p:nvGrpSpPr>
            <p:cNvPr id="71" name="Google Shape;71;p13"/>
            <p:cNvGrpSpPr/>
            <p:nvPr/>
          </p:nvGrpSpPr>
          <p:grpSpPr>
            <a:xfrm>
              <a:off x="452434" y="1425362"/>
              <a:ext cx="3695100" cy="3254110"/>
              <a:chOff x="452434" y="1425362"/>
              <a:chExt cx="3695100" cy="3254110"/>
            </a:xfrm>
          </p:grpSpPr>
          <p:sp>
            <p:nvSpPr>
              <p:cNvPr id="72" name="Google Shape;72;p13"/>
              <p:cNvSpPr txBox="1"/>
              <p:nvPr/>
            </p:nvSpPr>
            <p:spPr>
              <a:xfrm rot="-244138">
                <a:off x="570776" y="1546061"/>
                <a:ext cx="3458417" cy="16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400">
                    <a:solidFill>
                      <a:srgbClr val="743D5A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Alison</a:t>
                </a:r>
                <a:endParaRPr sz="102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 rot="-517243">
                <a:off x="570748" y="2599038"/>
                <a:ext cx="3458473" cy="18316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900">
                    <a:solidFill>
                      <a:srgbClr val="743D5A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Frank</a:t>
                </a:r>
                <a:endParaRPr sz="119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