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Dancing Script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DancingScript-regular.fntdata"/><Relationship Id="rId10" Type="http://schemas.openxmlformats.org/officeDocument/2006/relationships/font" Target="fonts/PlayfairDisplay-boldItalic.fntdata"/><Relationship Id="rId12" Type="http://schemas.openxmlformats.org/officeDocument/2006/relationships/font" Target="fonts/DancingScript-bold.fntdata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" y="-7102"/>
            <a:ext cx="7570249" cy="10704952"/>
            <a:chOff x="1" y="-7102"/>
            <a:chExt cx="7570249" cy="1070495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150" y="0"/>
              <a:ext cx="7559700" cy="10692000"/>
              <a:chOff x="150" y="0"/>
              <a:chExt cx="7559700" cy="1069200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50" y="0"/>
                <a:ext cx="7559700" cy="10692000"/>
              </a:xfrm>
              <a:prstGeom prst="rect">
                <a:avLst/>
              </a:prstGeom>
              <a:solidFill>
                <a:srgbClr val="FEFAF6"/>
              </a:solidFill>
              <a:ln>
                <a:noFill/>
              </a:ln>
            </p:spPr>
            <p:txBody>
              <a:bodyPr anchorCtr="0" anchor="ctr" bIns="52500" lIns="52500" spcFirstLastPara="1" rIns="52500" wrap="square" tIns="525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rgbClr val="FEFAF6"/>
                  </a:solidFill>
                </a:endParaRPr>
              </a:p>
            </p:txBody>
          </p:sp>
          <p:pic>
            <p:nvPicPr>
              <p:cNvPr id="57" name="Google Shape;57;p13"/>
              <p:cNvPicPr preferRelativeResize="0"/>
              <p:nvPr/>
            </p:nvPicPr>
            <p:blipFill>
              <a:blip r:embed="rId3">
                <a:alphaModFix amt="10000"/>
              </a:blip>
              <a:stretch>
                <a:fillRect/>
              </a:stretch>
            </p:blipFill>
            <p:spPr>
              <a:xfrm>
                <a:off x="211" y="1"/>
                <a:ext cx="7559577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Google Shape;58;p13"/>
            <p:cNvGrpSpPr/>
            <p:nvPr/>
          </p:nvGrpSpPr>
          <p:grpSpPr>
            <a:xfrm>
              <a:off x="1" y="-7102"/>
              <a:ext cx="7570249" cy="10704952"/>
              <a:chOff x="1" y="-7102"/>
              <a:chExt cx="7570249" cy="10704952"/>
            </a:xfrm>
          </p:grpSpPr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4">
                <a:alphaModFix/>
              </a:blip>
              <a:srcRect b="36424" l="47189" r="13198" t="17345"/>
              <a:stretch/>
            </p:blipFill>
            <p:spPr>
              <a:xfrm flipH="1" rot="10800000">
                <a:off x="1" y="-7102"/>
                <a:ext cx="2082698" cy="24310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4">
                <a:alphaModFix/>
              </a:blip>
              <a:srcRect b="36424" l="47189" r="13198" t="17345"/>
              <a:stretch/>
            </p:blipFill>
            <p:spPr>
              <a:xfrm rot="10800000">
                <a:off x="5477301" y="-7102"/>
                <a:ext cx="2082698" cy="24310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4">
                <a:alphaModFix/>
              </a:blip>
              <a:srcRect b="14003" l="46173" r="13051" t="44418"/>
              <a:stretch/>
            </p:blipFill>
            <p:spPr>
              <a:xfrm flipH="1" rot="5400000">
                <a:off x="6111675" y="9239275"/>
                <a:ext cx="1444250" cy="14729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2" name="Google Shape;62;p13"/>
            <p:cNvSpPr/>
            <p:nvPr/>
          </p:nvSpPr>
          <p:spPr>
            <a:xfrm>
              <a:off x="243000" y="189000"/>
              <a:ext cx="7074000" cy="10314000"/>
            </a:xfrm>
            <a:prstGeom prst="rect">
              <a:avLst/>
            </a:prstGeom>
            <a:noFill/>
            <a:ln cap="flat" cmpd="sng" w="38100">
              <a:solidFill>
                <a:srgbClr val="F6B2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1491150" y="233150"/>
            <a:ext cx="4577700" cy="1532900"/>
            <a:chOff x="1491150" y="233150"/>
            <a:chExt cx="4577700" cy="15329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1491150" y="233150"/>
              <a:ext cx="45777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100">
                  <a:solidFill>
                    <a:srgbClr val="743D5A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Wedding</a:t>
              </a:r>
              <a:endParaRPr sz="8100">
                <a:solidFill>
                  <a:srgbClr val="743D5A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363900" y="1334950"/>
              <a:ext cx="2832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Checklist</a:t>
              </a:r>
              <a:endParaRPr sz="28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1398467" y="1844312"/>
            <a:ext cx="1473008" cy="292771"/>
            <a:chOff x="1398467" y="2149112"/>
            <a:chExt cx="1473008" cy="292771"/>
          </a:xfrm>
        </p:grpSpPr>
        <p:pic>
          <p:nvPicPr>
            <p:cNvPr id="67" name="Google Shape;6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98467" y="2149112"/>
              <a:ext cx="1472900" cy="2927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3"/>
            <p:cNvSpPr txBox="1"/>
            <p:nvPr/>
          </p:nvSpPr>
          <p:spPr>
            <a:xfrm>
              <a:off x="1398475" y="2172350"/>
              <a:ext cx="1473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12-Months</a:t>
              </a:r>
              <a:endParaRPr sz="16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687796" y="2186892"/>
            <a:ext cx="3019205" cy="1208374"/>
            <a:chOff x="687796" y="2186892"/>
            <a:chExt cx="3019205" cy="1208374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687796" y="2186892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Determine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your budget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687796" y="2339717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Choose a wedding date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87796" y="2492542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Pick your wedding party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687796" y="2645367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Choose the styles of your wedding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687796" y="2798192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Schedule engagement photos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687801" y="2951017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Research venues for your ceremony and reception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687801" y="3103842"/>
              <a:ext cx="301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Start compiling quest list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687801" y="3256666"/>
              <a:ext cx="301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Create and order save dates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687796" y="3596470"/>
            <a:ext cx="3019205" cy="1398129"/>
            <a:chOff x="687796" y="1844312"/>
            <a:chExt cx="3019205" cy="1398129"/>
          </a:xfrm>
        </p:grpSpPr>
        <p:grpSp>
          <p:nvGrpSpPr>
            <p:cNvPr id="79" name="Google Shape;79;p13"/>
            <p:cNvGrpSpPr/>
            <p:nvPr/>
          </p:nvGrpSpPr>
          <p:grpSpPr>
            <a:xfrm>
              <a:off x="1398467" y="1844312"/>
              <a:ext cx="1473008" cy="292771"/>
              <a:chOff x="1398467" y="2149112"/>
              <a:chExt cx="1473008" cy="292771"/>
            </a:xfrm>
          </p:grpSpPr>
          <p:pic>
            <p:nvPicPr>
              <p:cNvPr id="80" name="Google Shape;80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Google Shape;81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10-11 Months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687796" y="2186892"/>
              <a:ext cx="3019205" cy="1055549"/>
              <a:chOff x="687796" y="2186892"/>
              <a:chExt cx="3019205" cy="1055549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687796" y="2186892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Mail save the dates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687796" y="2339717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Research florists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687796" y="2492542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Create a wedding website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687796" y="2645367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Book officiant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687796" y="2798192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Book ceremony and reception venues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687801" y="2951017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Book desired vendors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687801" y="3103842"/>
                <a:ext cx="301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Purchase wedding dress and veil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grpSp>
        <p:nvGrpSpPr>
          <p:cNvPr id="90" name="Google Shape;90;p13"/>
          <p:cNvGrpSpPr/>
          <p:nvPr/>
        </p:nvGrpSpPr>
        <p:grpSpPr>
          <a:xfrm>
            <a:off x="687796" y="5256245"/>
            <a:ext cx="3019205" cy="1245305"/>
            <a:chOff x="687796" y="1844312"/>
            <a:chExt cx="3019205" cy="1245305"/>
          </a:xfrm>
        </p:grpSpPr>
        <p:grpSp>
          <p:nvGrpSpPr>
            <p:cNvPr id="91" name="Google Shape;91;p13"/>
            <p:cNvGrpSpPr/>
            <p:nvPr/>
          </p:nvGrpSpPr>
          <p:grpSpPr>
            <a:xfrm>
              <a:off x="1398467" y="1844312"/>
              <a:ext cx="1473008" cy="292771"/>
              <a:chOff x="1398467" y="2149112"/>
              <a:chExt cx="1473008" cy="292771"/>
            </a:xfrm>
          </p:grpSpPr>
          <p:pic>
            <p:nvPicPr>
              <p:cNvPr id="92" name="Google Shape;92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3" name="Google Shape;93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9-10 Months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687796" y="2186892"/>
              <a:ext cx="3019205" cy="902724"/>
              <a:chOff x="687796" y="2186892"/>
              <a:chExt cx="3019205" cy="902724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687796" y="2186892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Book florist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687796" y="2339717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Finalize guest list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687801" y="2492542"/>
                <a:ext cx="30192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Research hotels near venue and reserve a block of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    rooms for out of owners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687801" y="2798192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Choose bridesmaid attire and accessories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687801" y="2951017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Register for gifts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grpSp>
        <p:nvGrpSpPr>
          <p:cNvPr id="100" name="Google Shape;100;p13"/>
          <p:cNvGrpSpPr/>
          <p:nvPr/>
        </p:nvGrpSpPr>
        <p:grpSpPr>
          <a:xfrm>
            <a:off x="687796" y="6674320"/>
            <a:ext cx="3019205" cy="1868108"/>
            <a:chOff x="687796" y="6674320"/>
            <a:chExt cx="3019205" cy="1868108"/>
          </a:xfrm>
        </p:grpSpPr>
        <p:grpSp>
          <p:nvGrpSpPr>
            <p:cNvPr id="101" name="Google Shape;101;p13"/>
            <p:cNvGrpSpPr/>
            <p:nvPr/>
          </p:nvGrpSpPr>
          <p:grpSpPr>
            <a:xfrm>
              <a:off x="1398467" y="6674320"/>
              <a:ext cx="1473008" cy="292771"/>
              <a:chOff x="1398467" y="2149112"/>
              <a:chExt cx="1473008" cy="292771"/>
            </a:xfrm>
          </p:grpSpPr>
          <p:pic>
            <p:nvPicPr>
              <p:cNvPr id="102" name="Google Shape;102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103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7-8 Months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sp>
          <p:nvSpPr>
            <p:cNvPr id="104" name="Google Shape;104;p13"/>
            <p:cNvSpPr txBox="1"/>
            <p:nvPr/>
          </p:nvSpPr>
          <p:spPr>
            <a:xfrm>
              <a:off x="687796" y="7016900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Purchase wedding bands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687796" y="7171004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Research wedding favors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687801" y="7325107"/>
              <a:ext cx="301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Research wedding invitation design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687801" y="7479210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Decide on wedding cake style and flavor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687801" y="7633313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Research hair and makeup: book stylist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687796" y="7787416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Book rehearsal dinner venue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687796" y="7941519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Meet with officiant and plan ceremony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687801" y="8095622"/>
              <a:ext cx="301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Start planning honeymoon!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687801" y="8249726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Choose groom’s and groomsmen attire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687801" y="8403829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Book transportation to and from venue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687796" y="8743628"/>
            <a:ext cx="3019205" cy="1405799"/>
            <a:chOff x="687796" y="6674320"/>
            <a:chExt cx="3019205" cy="1405799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1398467" y="6674320"/>
              <a:ext cx="1473008" cy="292771"/>
              <a:chOff x="1398467" y="2149112"/>
              <a:chExt cx="1473008" cy="292771"/>
            </a:xfrm>
          </p:grpSpPr>
          <p:pic>
            <p:nvPicPr>
              <p:cNvPr id="116" name="Google Shape;116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5-7 Months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sp>
          <p:nvSpPr>
            <p:cNvPr id="118" name="Google Shape;118;p13"/>
            <p:cNvSpPr txBox="1"/>
            <p:nvPr/>
          </p:nvSpPr>
          <p:spPr>
            <a:xfrm>
              <a:off x="687796" y="7016900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Order wedding invitations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687796" y="7171004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Order wedding cake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687801" y="7325107"/>
              <a:ext cx="301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Book accommodations for wedding night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687801" y="7479210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Work with florist to decide on flowers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687801" y="7633313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Plan welcome bags for out of town guests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687796" y="7787416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Book honeymoon flights and hotels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687796" y="7941519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Schedule dress fittings and alterations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4000238" y="1844312"/>
            <a:ext cx="3079516" cy="1245305"/>
            <a:chOff x="4000238" y="1844312"/>
            <a:chExt cx="3079516" cy="1245305"/>
          </a:xfrm>
        </p:grpSpPr>
        <p:grpSp>
          <p:nvGrpSpPr>
            <p:cNvPr id="126" name="Google Shape;126;p13"/>
            <p:cNvGrpSpPr/>
            <p:nvPr/>
          </p:nvGrpSpPr>
          <p:grpSpPr>
            <a:xfrm>
              <a:off x="4710909" y="1844312"/>
              <a:ext cx="1473008" cy="292771"/>
              <a:chOff x="1398467" y="2149112"/>
              <a:chExt cx="1473008" cy="292771"/>
            </a:xfrm>
          </p:grpSpPr>
          <p:pic>
            <p:nvPicPr>
              <p:cNvPr id="127" name="Google Shape;127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8" name="Google Shape;128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3-4 Months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sp>
          <p:nvSpPr>
            <p:cNvPr id="129" name="Google Shape;129;p13"/>
            <p:cNvSpPr txBox="1"/>
            <p:nvPr/>
          </p:nvSpPr>
          <p:spPr>
            <a:xfrm>
              <a:off x="4000251" y="2186900"/>
              <a:ext cx="2471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Purchase wedding decor and accessories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4000238" y="2339717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Order menu cards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4000253" y="2492550"/>
              <a:ext cx="2756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Finalize timeline for ceremony and reception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4000238" y="2645367"/>
              <a:ext cx="2247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Order rehearsal dinner invitations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3" name="Google Shape;133;p13"/>
            <p:cNvSpPr txBox="1"/>
            <p:nvPr/>
          </p:nvSpPr>
          <p:spPr>
            <a:xfrm>
              <a:off x="4000254" y="2798200"/>
              <a:ext cx="30795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Order gifts for bridal party, parents and for each other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4000243" y="2951017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Finalize reception menu with caterer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4000238" y="3318543"/>
            <a:ext cx="3019205" cy="1559729"/>
            <a:chOff x="4000238" y="3367870"/>
            <a:chExt cx="3019205" cy="1559729"/>
          </a:xfrm>
        </p:grpSpPr>
        <p:grpSp>
          <p:nvGrpSpPr>
            <p:cNvPr id="136" name="Google Shape;136;p13"/>
            <p:cNvGrpSpPr/>
            <p:nvPr/>
          </p:nvGrpSpPr>
          <p:grpSpPr>
            <a:xfrm>
              <a:off x="4710909" y="3367870"/>
              <a:ext cx="1473008" cy="292771"/>
              <a:chOff x="1398467" y="2149112"/>
              <a:chExt cx="1473008" cy="292771"/>
            </a:xfrm>
          </p:grpSpPr>
          <p:pic>
            <p:nvPicPr>
              <p:cNvPr id="137" name="Google Shape;137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138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2 - Months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4000238" y="3710450"/>
              <a:ext cx="3019205" cy="1055549"/>
              <a:chOff x="687796" y="2186892"/>
              <a:chExt cx="3019205" cy="1055549"/>
            </a:xfrm>
          </p:grpSpPr>
          <p:sp>
            <p:nvSpPr>
              <p:cNvPr id="140" name="Google Shape;140;p13"/>
              <p:cNvSpPr txBox="1"/>
              <p:nvPr/>
            </p:nvSpPr>
            <p:spPr>
              <a:xfrm>
                <a:off x="687796" y="2186892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Order welcome bags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687796" y="2339717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Write wedding vows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687796" y="2492542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Mail innovations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43" name="Google Shape;143;p13"/>
              <p:cNvSpPr txBox="1"/>
              <p:nvPr/>
            </p:nvSpPr>
            <p:spPr>
              <a:xfrm>
                <a:off x="687796" y="2645367"/>
                <a:ext cx="224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Develop system for organizing RSVPs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44" name="Google Shape;144;p13"/>
              <p:cNvSpPr txBox="1"/>
              <p:nvPr/>
            </p:nvSpPr>
            <p:spPr>
              <a:xfrm>
                <a:off x="687809" y="2798192"/>
                <a:ext cx="240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Review ceremony details with officiant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687801" y="2951017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Finalize seating arrangements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46" name="Google Shape;146;p13"/>
              <p:cNvSpPr txBox="1"/>
              <p:nvPr/>
            </p:nvSpPr>
            <p:spPr>
              <a:xfrm>
                <a:off x="687801" y="3103842"/>
                <a:ext cx="301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Decide on content for programs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  <p:sp>
          <p:nvSpPr>
            <p:cNvPr id="147" name="Google Shape;147;p13"/>
            <p:cNvSpPr txBox="1"/>
            <p:nvPr/>
          </p:nvSpPr>
          <p:spPr>
            <a:xfrm>
              <a:off x="4000243" y="4789000"/>
              <a:ext cx="30192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</a:t>
              </a: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Apply for marriage license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4000238" y="5107200"/>
            <a:ext cx="3019205" cy="1229558"/>
            <a:chOff x="4000238" y="5114508"/>
            <a:chExt cx="3019205" cy="1229558"/>
          </a:xfrm>
        </p:grpSpPr>
        <p:grpSp>
          <p:nvGrpSpPr>
            <p:cNvPr id="149" name="Google Shape;149;p13"/>
            <p:cNvGrpSpPr/>
            <p:nvPr/>
          </p:nvGrpSpPr>
          <p:grpSpPr>
            <a:xfrm>
              <a:off x="4000238" y="5114508"/>
              <a:ext cx="3019205" cy="1092905"/>
              <a:chOff x="4000238" y="5114508"/>
              <a:chExt cx="3019205" cy="1092905"/>
            </a:xfrm>
          </p:grpSpPr>
          <p:grpSp>
            <p:nvGrpSpPr>
              <p:cNvPr id="150" name="Google Shape;150;p13"/>
              <p:cNvGrpSpPr/>
              <p:nvPr/>
            </p:nvGrpSpPr>
            <p:grpSpPr>
              <a:xfrm>
                <a:off x="4710909" y="5114508"/>
                <a:ext cx="1473008" cy="292771"/>
                <a:chOff x="1398467" y="2149112"/>
                <a:chExt cx="1473008" cy="292771"/>
              </a:xfrm>
            </p:grpSpPr>
            <p:pic>
              <p:nvPicPr>
                <p:cNvPr id="151" name="Google Shape;151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1398467" y="2149112"/>
                  <a:ext cx="1472900" cy="2927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52" name="Google Shape;152;p13"/>
                <p:cNvSpPr txBox="1"/>
                <p:nvPr/>
              </p:nvSpPr>
              <p:spPr>
                <a:xfrm>
                  <a:off x="1398475" y="2172350"/>
                  <a:ext cx="14730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600">
                      <a:solidFill>
                        <a:schemeClr val="lt1"/>
                      </a:solidFill>
                      <a:latin typeface="Dancing Script"/>
                      <a:ea typeface="Dancing Script"/>
                      <a:cs typeface="Dancing Script"/>
                      <a:sym typeface="Dancing Script"/>
                    </a:rPr>
                    <a:t>1 - Months</a:t>
                  </a:r>
                  <a:endParaRPr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endParaRPr>
                </a:p>
              </p:txBody>
            </p:sp>
          </p:grpSp>
          <p:grpSp>
            <p:nvGrpSpPr>
              <p:cNvPr id="153" name="Google Shape;153;p13"/>
              <p:cNvGrpSpPr/>
              <p:nvPr/>
            </p:nvGrpSpPr>
            <p:grpSpPr>
              <a:xfrm>
                <a:off x="4000238" y="5457088"/>
                <a:ext cx="3019205" cy="750324"/>
                <a:chOff x="687796" y="2186892"/>
                <a:chExt cx="3019205" cy="750324"/>
              </a:xfrm>
            </p:grpSpPr>
            <p:sp>
              <p:nvSpPr>
                <p:cNvPr id="154" name="Google Shape;154;p13"/>
                <p:cNvSpPr txBox="1"/>
                <p:nvPr/>
              </p:nvSpPr>
              <p:spPr>
                <a:xfrm>
                  <a:off x="687796" y="2186892"/>
                  <a:ext cx="224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● </a:t>
                  </a: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Pick up wedding rings</a:t>
                  </a:r>
                  <a:endParaRPr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  <p:sp>
              <p:nvSpPr>
                <p:cNvPr id="155" name="Google Shape;155;p13"/>
                <p:cNvSpPr txBox="1"/>
                <p:nvPr/>
              </p:nvSpPr>
              <p:spPr>
                <a:xfrm>
                  <a:off x="687810" y="2339729"/>
                  <a:ext cx="2532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● </a:t>
                  </a: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Check in with vendors to confirm details</a:t>
                  </a:r>
                  <a:endParaRPr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  <p:sp>
              <p:nvSpPr>
                <p:cNvPr id="156" name="Google Shape;156;p13"/>
                <p:cNvSpPr txBox="1"/>
                <p:nvPr/>
              </p:nvSpPr>
              <p:spPr>
                <a:xfrm>
                  <a:off x="687801" y="2492542"/>
                  <a:ext cx="30192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● </a:t>
                  </a: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Attend final dress fitting</a:t>
                  </a:r>
                  <a:endParaRPr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  <p:sp>
              <p:nvSpPr>
                <p:cNvPr id="157" name="Google Shape;157;p13"/>
                <p:cNvSpPr txBox="1"/>
                <p:nvPr/>
              </p:nvSpPr>
              <p:spPr>
                <a:xfrm>
                  <a:off x="687801" y="2645792"/>
                  <a:ext cx="2841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● </a:t>
                  </a: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Confirm honeymoon reservations and pack</a:t>
                  </a:r>
                  <a:endParaRPr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  <p:sp>
              <p:nvSpPr>
                <p:cNvPr id="158" name="Google Shape;158;p13"/>
                <p:cNvSpPr txBox="1"/>
                <p:nvPr/>
              </p:nvSpPr>
              <p:spPr>
                <a:xfrm>
                  <a:off x="687801" y="2798617"/>
                  <a:ext cx="28413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● </a:t>
                  </a:r>
                  <a:r>
                    <a:rPr lang="ru" sz="900">
                      <a:solidFill>
                        <a:srgbClr val="743D5A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Pick up marriage license</a:t>
                  </a:r>
                  <a:endParaRPr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</p:grpSp>
        </p:grpSp>
        <p:sp>
          <p:nvSpPr>
            <p:cNvPr id="159" name="Google Shape;159;p13"/>
            <p:cNvSpPr txBox="1"/>
            <p:nvPr/>
          </p:nvSpPr>
          <p:spPr>
            <a:xfrm>
              <a:off x="4000243" y="6205466"/>
              <a:ext cx="28413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● Order thank you notes</a:t>
              </a:r>
              <a:endParaRPr sz="900">
                <a:solidFill>
                  <a:srgbClr val="743D5A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4000243" y="6565685"/>
            <a:ext cx="3019200" cy="1092905"/>
            <a:chOff x="4000243" y="5114508"/>
            <a:chExt cx="3019200" cy="1092905"/>
          </a:xfrm>
        </p:grpSpPr>
        <p:grpSp>
          <p:nvGrpSpPr>
            <p:cNvPr id="161" name="Google Shape;161;p13"/>
            <p:cNvGrpSpPr/>
            <p:nvPr/>
          </p:nvGrpSpPr>
          <p:grpSpPr>
            <a:xfrm>
              <a:off x="4710909" y="5114508"/>
              <a:ext cx="1473008" cy="292771"/>
              <a:chOff x="1398467" y="2149112"/>
              <a:chExt cx="1473008" cy="292771"/>
            </a:xfrm>
          </p:grpSpPr>
          <p:pic>
            <p:nvPicPr>
              <p:cNvPr id="162" name="Google Shape;162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3" name="Google Shape;163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1-2 Weeks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grpSp>
          <p:nvGrpSpPr>
            <p:cNvPr id="164" name="Google Shape;164;p13"/>
            <p:cNvGrpSpPr/>
            <p:nvPr/>
          </p:nvGrpSpPr>
          <p:grpSpPr>
            <a:xfrm>
              <a:off x="4000243" y="5457075"/>
              <a:ext cx="3019200" cy="750337"/>
              <a:chOff x="687801" y="2186880"/>
              <a:chExt cx="3019200" cy="750337"/>
            </a:xfrm>
          </p:grpSpPr>
          <p:sp>
            <p:nvSpPr>
              <p:cNvPr id="165" name="Google Shape;165;p13"/>
              <p:cNvSpPr txBox="1"/>
              <p:nvPr/>
            </p:nvSpPr>
            <p:spPr>
              <a:xfrm>
                <a:off x="687809" y="2186880"/>
                <a:ext cx="240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Make sure musicians/DJ have playlists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687808" y="2339730"/>
                <a:ext cx="2766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Follow up with any quests who haven’t RSVP’d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687801" y="2492542"/>
                <a:ext cx="301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Provide any readers scripts for readings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68" name="Google Shape;168;p13"/>
              <p:cNvSpPr txBox="1"/>
              <p:nvPr/>
            </p:nvSpPr>
            <p:spPr>
              <a:xfrm>
                <a:off x="687801" y="2645792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Give a final headcount to caterer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69" name="Google Shape;169;p13"/>
              <p:cNvSpPr txBox="1"/>
              <p:nvPr/>
            </p:nvSpPr>
            <p:spPr>
              <a:xfrm>
                <a:off x="687801" y="2798617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Get final haircut and color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grpSp>
        <p:nvGrpSpPr>
          <p:cNvPr id="170" name="Google Shape;170;p13"/>
          <p:cNvGrpSpPr/>
          <p:nvPr/>
        </p:nvGrpSpPr>
        <p:grpSpPr>
          <a:xfrm>
            <a:off x="4000243" y="7887516"/>
            <a:ext cx="3019200" cy="1092905"/>
            <a:chOff x="4000243" y="5114508"/>
            <a:chExt cx="3019200" cy="1092905"/>
          </a:xfrm>
        </p:grpSpPr>
        <p:grpSp>
          <p:nvGrpSpPr>
            <p:cNvPr id="171" name="Google Shape;171;p13"/>
            <p:cNvGrpSpPr/>
            <p:nvPr/>
          </p:nvGrpSpPr>
          <p:grpSpPr>
            <a:xfrm>
              <a:off x="4710909" y="5114508"/>
              <a:ext cx="1473008" cy="292771"/>
              <a:chOff x="1398467" y="2149112"/>
              <a:chExt cx="1473008" cy="292771"/>
            </a:xfrm>
          </p:grpSpPr>
          <p:pic>
            <p:nvPicPr>
              <p:cNvPr id="172" name="Google Shape;172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3" name="Google Shape;173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Day Before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4000243" y="5457075"/>
              <a:ext cx="3019200" cy="750337"/>
              <a:chOff x="687801" y="2186880"/>
              <a:chExt cx="3019200" cy="750337"/>
            </a:xfrm>
          </p:grpSpPr>
          <p:sp>
            <p:nvSpPr>
              <p:cNvPr id="175" name="Google Shape;175;p13"/>
              <p:cNvSpPr txBox="1"/>
              <p:nvPr/>
            </p:nvSpPr>
            <p:spPr>
              <a:xfrm>
                <a:off x="687809" y="2186880"/>
                <a:ext cx="24078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Get Mani/Pedi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687808" y="2339730"/>
                <a:ext cx="2766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Deliver welcome bags to hotels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77" name="Google Shape;177;p13"/>
              <p:cNvSpPr txBox="1"/>
              <p:nvPr/>
            </p:nvSpPr>
            <p:spPr>
              <a:xfrm>
                <a:off x="687801" y="2492542"/>
                <a:ext cx="30192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Get your beauty sleep. Don't stay up too late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687801" y="2645792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Attend wedding rehearsal and dinner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687801" y="2798617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Get final haircut and color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grpSp>
        <p:nvGrpSpPr>
          <p:cNvPr id="180" name="Google Shape;180;p13"/>
          <p:cNvGrpSpPr/>
          <p:nvPr/>
        </p:nvGrpSpPr>
        <p:grpSpPr>
          <a:xfrm>
            <a:off x="4000243" y="9209347"/>
            <a:ext cx="2841300" cy="940080"/>
            <a:chOff x="4000243" y="5114508"/>
            <a:chExt cx="2841300" cy="940080"/>
          </a:xfrm>
        </p:grpSpPr>
        <p:grpSp>
          <p:nvGrpSpPr>
            <p:cNvPr id="181" name="Google Shape;181;p13"/>
            <p:cNvGrpSpPr/>
            <p:nvPr/>
          </p:nvGrpSpPr>
          <p:grpSpPr>
            <a:xfrm>
              <a:off x="4710909" y="5114508"/>
              <a:ext cx="1473008" cy="292771"/>
              <a:chOff x="1398467" y="2149112"/>
              <a:chExt cx="1473008" cy="292771"/>
            </a:xfrm>
          </p:grpSpPr>
          <p:pic>
            <p:nvPicPr>
              <p:cNvPr id="182" name="Google Shape;182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398467" y="2149112"/>
                <a:ext cx="1472900" cy="2927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" name="Google Shape;183;p13"/>
              <p:cNvSpPr txBox="1"/>
              <p:nvPr/>
            </p:nvSpPr>
            <p:spPr>
              <a:xfrm>
                <a:off x="1398475" y="2172350"/>
                <a:ext cx="147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chemeClr val="lt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The Big Day</a:t>
                </a:r>
                <a:endParaRPr sz="1600">
                  <a:solidFill>
                    <a:schemeClr val="lt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grpSp>
          <p:nvGrpSpPr>
            <p:cNvPr id="184" name="Google Shape;184;p13"/>
            <p:cNvGrpSpPr/>
            <p:nvPr/>
          </p:nvGrpSpPr>
          <p:grpSpPr>
            <a:xfrm>
              <a:off x="4000243" y="5457075"/>
              <a:ext cx="2841300" cy="597512"/>
              <a:chOff x="687801" y="2186880"/>
              <a:chExt cx="2841300" cy="597512"/>
            </a:xfrm>
          </p:grpSpPr>
          <p:sp>
            <p:nvSpPr>
              <p:cNvPr id="185" name="Google Shape;185;p13"/>
              <p:cNvSpPr txBox="1"/>
              <p:nvPr/>
            </p:nvSpPr>
            <p:spPr>
              <a:xfrm>
                <a:off x="687808" y="2186880"/>
                <a:ext cx="2784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Give Best Man wedding rings and  officiant fee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86" name="Google Shape;186;p13"/>
              <p:cNvSpPr txBox="1"/>
              <p:nvPr/>
            </p:nvSpPr>
            <p:spPr>
              <a:xfrm>
                <a:off x="687808" y="2339730"/>
                <a:ext cx="27669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Take a deep breath and relax it’s time to enjoy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the day you’ve spent so much time planning!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87" name="Google Shape;187;p13"/>
              <p:cNvSpPr txBox="1"/>
              <p:nvPr/>
            </p:nvSpPr>
            <p:spPr>
              <a:xfrm>
                <a:off x="687801" y="2645792"/>
                <a:ext cx="28413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● </a:t>
                </a:r>
                <a:r>
                  <a:rPr lang="ru" sz="900">
                    <a:solidFill>
                      <a:srgbClr val="743D5A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Eat a healthy, hearty breakfast</a:t>
                </a:r>
                <a:endParaRPr sz="900">
                  <a:solidFill>
                    <a:srgbClr val="743D5A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