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Mrs Saint Delafield"/>
      <p:regular r:id="rId11"/>
    </p:embeddedFont>
    <p:embeddedFont>
      <p:font typeface="Dancing Script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rsSaintDelafield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DancingScript-bold.fntdata"/><Relationship Id="rId12" Type="http://schemas.openxmlformats.org/officeDocument/2006/relationships/font" Target="fonts/DancingScrip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75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75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52500" lIns="52500" spcFirstLastPara="1" rIns="52500" wrap="square" tIns="52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52500" lIns="52500" spcFirstLastPara="1" rIns="52500" wrap="square" tIns="525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52500" lIns="52500" spcFirstLastPara="1" rIns="52500" wrap="square" tIns="52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52500" lIns="52500" spcFirstLastPara="1" rIns="52500" wrap="square" tIns="52500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52500" lIns="52500" spcFirstLastPara="1" rIns="52500" wrap="square" tIns="52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52500" lIns="52500" spcFirstLastPara="1" rIns="52500" wrap="square" tIns="525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52500" lIns="52500" spcFirstLastPara="1" rIns="52500" wrap="square" tIns="52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52500" lIns="52500" spcFirstLastPara="1" rIns="52500" wrap="square" tIns="5250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52500" lIns="52500" spcFirstLastPara="1" rIns="52500" wrap="square" tIns="5250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52500" lIns="52500" spcFirstLastPara="1" rIns="52500" wrap="square" tIns="52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52500" lIns="52500" spcFirstLastPara="1" rIns="52500" wrap="square" tIns="52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400"/>
          </a:xfrm>
          <a:prstGeom prst="rect">
            <a:avLst/>
          </a:prstGeom>
        </p:spPr>
        <p:txBody>
          <a:bodyPr anchorCtr="0" anchor="t" bIns="52500" lIns="52500" spcFirstLastPara="1" rIns="52500" wrap="square" tIns="52500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2500" lIns="52500" spcFirstLastPara="1" rIns="52500" wrap="square" tIns="52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400"/>
          </a:xfrm>
          <a:prstGeom prst="rect">
            <a:avLst/>
          </a:prstGeom>
        </p:spPr>
        <p:txBody>
          <a:bodyPr anchorCtr="0" anchor="b" bIns="52500" lIns="52500" spcFirstLastPara="1" rIns="52500" wrap="square" tIns="52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52500" lIns="52500" spcFirstLastPara="1" rIns="52500" wrap="square" tIns="525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3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52500" lIns="52500" spcFirstLastPara="1" rIns="52500" wrap="square" tIns="52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2500" lIns="52500" spcFirstLastPara="1" rIns="52500" wrap="square" tIns="52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52500" lIns="52500" spcFirstLastPara="1" rIns="52500" wrap="square" tIns="52500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500" lIns="52500" spcFirstLastPara="1" rIns="52500" wrap="square" tIns="52500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4572000" cy="6400800"/>
            <a:chOff x="0" y="0"/>
            <a:chExt cx="4572000" cy="6400800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0" y="0"/>
              <a:ext cx="4572000" cy="6400800"/>
              <a:chOff x="0" y="0"/>
              <a:chExt cx="4572000" cy="640080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0" y="0"/>
                <a:ext cx="4572000" cy="6400800"/>
              </a:xfrm>
              <a:prstGeom prst="rect">
                <a:avLst/>
              </a:prstGeom>
              <a:solidFill>
                <a:srgbClr val="FEFAF6"/>
              </a:solidFill>
              <a:ln>
                <a:noFill/>
              </a:ln>
            </p:spPr>
            <p:txBody>
              <a:bodyPr anchorCtr="0" anchor="ctr" bIns="52500" lIns="52500" spcFirstLastPara="1" rIns="52500" wrap="square" tIns="525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EFAF6"/>
                  </a:solidFill>
                </a:endParaRPr>
              </a:p>
            </p:txBody>
          </p:sp>
          <p:pic>
            <p:nvPicPr>
              <p:cNvPr id="57" name="Google Shape;57;p13"/>
              <p:cNvPicPr preferRelativeResize="0"/>
              <p:nvPr/>
            </p:nvPicPr>
            <p:blipFill>
              <a:blip r:embed="rId3">
                <a:alphaModFix amt="10000"/>
              </a:blip>
              <a:stretch>
                <a:fillRect/>
              </a:stretch>
            </p:blipFill>
            <p:spPr>
              <a:xfrm>
                <a:off x="0" y="0"/>
                <a:ext cx="4572000" cy="6400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8" name="Google Shape;58;p13"/>
            <p:cNvSpPr/>
            <p:nvPr/>
          </p:nvSpPr>
          <p:spPr>
            <a:xfrm>
              <a:off x="270000" y="255300"/>
              <a:ext cx="4032000" cy="5890200"/>
            </a:xfrm>
            <a:prstGeom prst="rect">
              <a:avLst/>
            </a:prstGeom>
            <a:noFill/>
            <a:ln cap="flat" cmpd="sng" w="38100">
              <a:solidFill>
                <a:srgbClr val="F6B2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-17000" y="1"/>
            <a:ext cx="4600902" cy="6400798"/>
            <a:chOff x="-17000" y="1"/>
            <a:chExt cx="4600902" cy="6400798"/>
          </a:xfrm>
        </p:grpSpPr>
        <p:grpSp>
          <p:nvGrpSpPr>
            <p:cNvPr id="60" name="Google Shape;60;p13"/>
            <p:cNvGrpSpPr/>
            <p:nvPr/>
          </p:nvGrpSpPr>
          <p:grpSpPr>
            <a:xfrm>
              <a:off x="0" y="1"/>
              <a:ext cx="4583901" cy="1488599"/>
              <a:chOff x="0" y="1"/>
              <a:chExt cx="4583901" cy="1488599"/>
            </a:xfrm>
          </p:grpSpPr>
          <p:pic>
            <p:nvPicPr>
              <p:cNvPr id="61" name="Google Shape;61;p13"/>
              <p:cNvPicPr preferRelativeResize="0"/>
              <p:nvPr/>
            </p:nvPicPr>
            <p:blipFill rotWithShape="1">
              <a:blip r:embed="rId4">
                <a:alphaModFix/>
              </a:blip>
              <a:srcRect b="37298" l="9973" r="47784" t="20469"/>
              <a:stretch/>
            </p:blipFill>
            <p:spPr>
              <a:xfrm rot="-5400000">
                <a:off x="3095464" y="162"/>
                <a:ext cx="1488599" cy="14882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 rotWithShape="1">
              <a:blip r:embed="rId4">
                <a:alphaModFix/>
              </a:blip>
              <a:srcRect b="37298" l="9973" r="47784" t="20469"/>
              <a:stretch/>
            </p:blipFill>
            <p:spPr>
              <a:xfrm flipH="1" rot="5400000">
                <a:off x="-161" y="162"/>
                <a:ext cx="1488599" cy="14882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3" name="Google Shape;63;p13"/>
            <p:cNvPicPr preferRelativeResize="0"/>
            <p:nvPr/>
          </p:nvPicPr>
          <p:blipFill rotWithShape="1">
            <a:blip r:embed="rId4">
              <a:alphaModFix/>
            </a:blip>
            <a:srcRect b="47473" l="16465" r="33985" t="11672"/>
            <a:stretch/>
          </p:blipFill>
          <p:spPr>
            <a:xfrm rot="5400000">
              <a:off x="-213111" y="4359562"/>
              <a:ext cx="2237348" cy="1845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 rotWithShape="1">
            <a:blip r:embed="rId4">
              <a:alphaModFix/>
            </a:blip>
            <a:srcRect b="47473" l="16465" r="33985" t="11672"/>
            <a:stretch/>
          </p:blipFill>
          <p:spPr>
            <a:xfrm flipH="1" rot="-5400000">
              <a:off x="2542664" y="4359562"/>
              <a:ext cx="2237348" cy="1845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Google Shape;65;p13"/>
          <p:cNvGrpSpPr/>
          <p:nvPr/>
        </p:nvGrpSpPr>
        <p:grpSpPr>
          <a:xfrm>
            <a:off x="549600" y="570288"/>
            <a:ext cx="3472800" cy="5182097"/>
            <a:chOff x="549600" y="570288"/>
            <a:chExt cx="3472800" cy="5182097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549600" y="570288"/>
              <a:ext cx="3472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Alison </a:t>
              </a:r>
              <a:r>
                <a:rPr lang="ru" sz="28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&amp;</a:t>
              </a:r>
              <a:r>
                <a:rPr lang="ru" sz="36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 Frank </a:t>
              </a:r>
              <a:endParaRPr sz="3600">
                <a:solidFill>
                  <a:srgbClr val="743D5A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1601425" y="1098850"/>
              <a:ext cx="1369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05.22.25</a:t>
              </a:r>
              <a:endParaRPr b="1" sz="16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929050" y="1481898"/>
              <a:ext cx="271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Marriage Officiant: Shirley Gibbs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929050" y="1757691"/>
              <a:ext cx="2714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rgbClr val="743D5A"/>
                  </a:solidFill>
                  <a:latin typeface="Mrs Saint Delafield"/>
                  <a:ea typeface="Mrs Saint Delafield"/>
                  <a:cs typeface="Mrs Saint Delafield"/>
                  <a:sym typeface="Mrs Saint Delafield"/>
                </a:rPr>
                <a:t>Wedding Prelude</a:t>
              </a:r>
              <a:endParaRPr sz="2600">
                <a:solidFill>
                  <a:srgbClr val="743D5A"/>
                </a:solidFill>
                <a:latin typeface="Mrs Saint Delafield"/>
                <a:ea typeface="Mrs Saint Delafield"/>
                <a:cs typeface="Mrs Saint Delafield"/>
                <a:sym typeface="Mrs Saint Delafiel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929050" y="2296822"/>
              <a:ext cx="2714100" cy="6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Entrance of the Groom &amp; Groomsmen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Entrance of the Parents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Entrance of the Maid of Honor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Ring Bearer &amp; Flower Girl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929050" y="3159516"/>
              <a:ext cx="271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Entrance of the Bride &amp; Father of the Bride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929050" y="3524857"/>
              <a:ext cx="2714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rgbClr val="743D5A"/>
                  </a:solidFill>
                  <a:latin typeface="Mrs Saint Delafield"/>
                  <a:ea typeface="Mrs Saint Delafield"/>
                  <a:cs typeface="Mrs Saint Delafield"/>
                  <a:sym typeface="Mrs Saint Delafield"/>
                </a:rPr>
                <a:t>Wedding Ceremony</a:t>
              </a:r>
              <a:endParaRPr sz="2600">
                <a:solidFill>
                  <a:srgbClr val="743D5A"/>
                </a:solidFill>
                <a:latin typeface="Mrs Saint Delafield"/>
                <a:ea typeface="Mrs Saint Delafield"/>
                <a:cs typeface="Mrs Saint Delafield"/>
                <a:sym typeface="Mrs Saint Delafield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928950" y="4021835"/>
              <a:ext cx="2714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Reading of the Bride's Brother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Reading of the Bridegroom's Aunt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928950" y="4552897"/>
              <a:ext cx="2714100" cy="6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Giving of the Bride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Exchanging of vows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Exchanging of rings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Pronouncement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928950" y="5421485"/>
              <a:ext cx="2714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Music and procession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Signing of the registry</a:t>
              </a:r>
              <a:endParaRPr sz="10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