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6400800" cx="4572000"/>
  <p:notesSz cx="6858000" cy="9144000"/>
  <p:embeddedFontLst>
    <p:embeddedFont>
      <p:font typeface="Playfair Display"/>
      <p:regular r:id="rId7"/>
      <p:bold r:id="rId8"/>
      <p:italic r:id="rId9"/>
      <p:boldItalic r:id="rId10"/>
    </p:embeddedFont>
    <p:embeddedFont>
      <p:font typeface="Mrs Saint Delafield"/>
      <p:regular r:id="rId11"/>
    </p:embeddedFont>
    <p:embeddedFont>
      <p:font typeface="Dancing Script"/>
      <p:regular r:id="rId12"/>
      <p:bold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016">
          <p15:clr>
            <a:srgbClr val="747775"/>
          </p15:clr>
        </p15:guide>
        <p15:guide id="2" pos="14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016" orient="horz"/>
        <p:guide pos="14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rsSaintDelafield-regular.fntdata"/><Relationship Id="rId10" Type="http://schemas.openxmlformats.org/officeDocument/2006/relationships/font" Target="fonts/PlayfairDisplay-boldItalic.fntdata"/><Relationship Id="rId13" Type="http://schemas.openxmlformats.org/officeDocument/2006/relationships/font" Target="fonts/DancingScript-bold.fntdata"/><Relationship Id="rId12" Type="http://schemas.openxmlformats.org/officeDocument/2006/relationships/font" Target="fonts/DancingScrip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PlayfairDisplay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PlayfairDisplay-regular.fntdata"/><Relationship Id="rId8" Type="http://schemas.openxmlformats.org/officeDocument/2006/relationships/font" Target="fonts/PlayfairDispl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55854" y="926582"/>
            <a:ext cx="4260300" cy="25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55850" y="3526911"/>
            <a:ext cx="4260300" cy="9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55850" y="1376511"/>
            <a:ext cx="4260300" cy="244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55850" y="3922769"/>
            <a:ext cx="4260300" cy="16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55850" y="2676613"/>
            <a:ext cx="4260300" cy="10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55850" y="1434191"/>
            <a:ext cx="42603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55850" y="1434191"/>
            <a:ext cx="19998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416200" y="1434191"/>
            <a:ext cx="19998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55850" y="691413"/>
            <a:ext cx="1404000" cy="94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55850" y="1729280"/>
            <a:ext cx="1404000" cy="39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45125" y="560187"/>
            <a:ext cx="3183900" cy="509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286000" y="-156"/>
            <a:ext cx="2286000" cy="640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32750" y="1534618"/>
            <a:ext cx="2022600" cy="18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32750" y="3488271"/>
            <a:ext cx="2022600" cy="15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469750" y="901071"/>
            <a:ext cx="1918500" cy="459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55850" y="5264716"/>
            <a:ext cx="2999400" cy="75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55850" y="1434191"/>
            <a:ext cx="4260300" cy="42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0" y="-312"/>
            <a:ext cx="4572000" cy="6400800"/>
            <a:chOff x="0" y="-312"/>
            <a:chExt cx="4572000" cy="6400800"/>
          </a:xfrm>
        </p:grpSpPr>
        <p:sp>
          <p:nvSpPr>
            <p:cNvPr id="55" name="Google Shape;55;p13"/>
            <p:cNvSpPr/>
            <p:nvPr/>
          </p:nvSpPr>
          <p:spPr>
            <a:xfrm>
              <a:off x="0" y="-312"/>
              <a:ext cx="4572000" cy="6400800"/>
            </a:xfrm>
            <a:prstGeom prst="rect">
              <a:avLst/>
            </a:prstGeom>
            <a:solidFill>
              <a:srgbClr val="FEFA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EFAF6"/>
                </a:solidFill>
              </a:endParaRPr>
            </a:p>
          </p:txBody>
        </p:sp>
        <p:pic>
          <p:nvPicPr>
            <p:cNvPr id="56" name="Google Shape;56;p13"/>
            <p:cNvPicPr preferRelativeResize="0"/>
            <p:nvPr/>
          </p:nvPicPr>
          <p:blipFill>
            <a:blip r:embed="rId3">
              <a:alphaModFix amt="11000"/>
            </a:blip>
            <a:stretch>
              <a:fillRect/>
            </a:stretch>
          </p:blipFill>
          <p:spPr>
            <a:xfrm>
              <a:off x="0" y="313"/>
              <a:ext cx="4571999" cy="6400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" name="Google Shape;57;p13"/>
          <p:cNvSpPr/>
          <p:nvPr/>
        </p:nvSpPr>
        <p:spPr>
          <a:xfrm>
            <a:off x="216000" y="255300"/>
            <a:ext cx="4140000" cy="5890200"/>
          </a:xfrm>
          <a:prstGeom prst="rect">
            <a:avLst/>
          </a:prstGeom>
          <a:noFill/>
          <a:ln cap="flat" cmpd="sng" w="38100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4">
            <a:alphaModFix/>
          </a:blip>
          <a:srcRect b="15746" l="39773" r="12695" t="33702"/>
          <a:stretch/>
        </p:blipFill>
        <p:spPr>
          <a:xfrm flipH="1" rot="10800000">
            <a:off x="0" y="4350000"/>
            <a:ext cx="1929774" cy="205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4">
            <a:alphaModFix/>
          </a:blip>
          <a:srcRect b="13767" l="34760" r="16190" t="46577"/>
          <a:stretch/>
        </p:blipFill>
        <p:spPr>
          <a:xfrm flipH="1">
            <a:off x="2331800" y="-300"/>
            <a:ext cx="2240200" cy="1812227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 rot="-273351">
            <a:off x="588586" y="663727"/>
            <a:ext cx="3489827" cy="11390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7400">
                <a:solidFill>
                  <a:srgbClr val="6C3D5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Bridal</a:t>
            </a:r>
            <a:endParaRPr sz="7400">
              <a:solidFill>
                <a:srgbClr val="6C3D5B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61" name="Google Shape;61;p13"/>
          <p:cNvSpPr txBox="1"/>
          <p:nvPr/>
        </p:nvSpPr>
        <p:spPr>
          <a:xfrm rot="-1406">
            <a:off x="1422351" y="1523762"/>
            <a:ext cx="29337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7400">
                <a:solidFill>
                  <a:srgbClr val="6C3D5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Shower</a:t>
            </a:r>
            <a:endParaRPr sz="7400">
              <a:solidFill>
                <a:srgbClr val="6C3D5B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610650" y="2750862"/>
            <a:ext cx="3350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6C3D5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PLEASE JOIN US FOR A SHOWER HONORING </a:t>
            </a:r>
            <a:endParaRPr sz="1000">
              <a:solidFill>
                <a:srgbClr val="6C3D5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610650" y="2970900"/>
            <a:ext cx="33507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300">
                <a:solidFill>
                  <a:srgbClr val="6C3D5B"/>
                </a:solidFill>
                <a:latin typeface="Mrs Saint Delafield"/>
                <a:ea typeface="Mrs Saint Delafield"/>
                <a:cs typeface="Mrs Saint Delafield"/>
                <a:sym typeface="Mrs Saint Delafield"/>
              </a:rPr>
              <a:t>Jessyca Sporer</a:t>
            </a:r>
            <a:endParaRPr sz="4300">
              <a:solidFill>
                <a:srgbClr val="6C3D5B"/>
              </a:solidFill>
              <a:latin typeface="Mrs Saint Delafield"/>
              <a:ea typeface="Mrs Saint Delafield"/>
              <a:cs typeface="Mrs Saint Delafield"/>
              <a:sym typeface="Mrs Saint Delafield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610650" y="3843680"/>
            <a:ext cx="33507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6C3D5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SUNDAY, MAY 26TH, AT 4 PM  </a:t>
            </a:r>
            <a:endParaRPr b="1" sz="1200">
              <a:solidFill>
                <a:srgbClr val="6C3D5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610650" y="4154084"/>
            <a:ext cx="33507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solidFill>
                  <a:srgbClr val="6C3D5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JAUNITA HILLS RESTAURANT</a:t>
            </a:r>
            <a:endParaRPr sz="1000">
              <a:solidFill>
                <a:srgbClr val="6C3D5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6C3D5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237 HADLEY VILLAGE | EAST LOUIEBERG</a:t>
            </a:r>
            <a:endParaRPr sz="1000">
              <a:solidFill>
                <a:srgbClr val="6C3D5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610650" y="4630334"/>
            <a:ext cx="33507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6C3D5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KINDLY  RVSP BY 5.1 TO ALISON</a:t>
            </a:r>
            <a:endParaRPr sz="1000">
              <a:solidFill>
                <a:srgbClr val="6C3D5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6C3D5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MERLE BROOKS APT. 418 OR MAIL.COM</a:t>
            </a:r>
            <a:endParaRPr sz="1000">
              <a:solidFill>
                <a:srgbClr val="6C3D5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610650" y="5009118"/>
            <a:ext cx="335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solidFill>
                  <a:srgbClr val="6C3D5B"/>
                </a:solidFill>
                <a:latin typeface="Mrs Saint Delafield"/>
                <a:ea typeface="Mrs Saint Delafield"/>
                <a:cs typeface="Mrs Saint Delafield"/>
                <a:sym typeface="Mrs Saint Delafield"/>
              </a:rPr>
              <a:t>Registry at  Alison</a:t>
            </a:r>
            <a:endParaRPr sz="2600">
              <a:solidFill>
                <a:srgbClr val="6C3D5B"/>
              </a:solidFill>
              <a:latin typeface="Mrs Saint Delafield"/>
              <a:ea typeface="Mrs Saint Delafield"/>
              <a:cs typeface="Mrs Saint Delafield"/>
              <a:sym typeface="Mrs Saint Delafie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