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ontserrat SemiBold"/>
      <p:regular r:id="rId6"/>
      <p:bold r:id="rId7"/>
      <p:italic r:id="rId8"/>
      <p:boldItalic r:id="rId9"/>
    </p:embeddedFont>
    <p:embeddedFont>
      <p:font typeface="Montserrat"/>
      <p:regular r:id="rId10"/>
      <p:bold r:id="rId11"/>
      <p:italic r:id="rId12"/>
      <p:boldItalic r:id="rId13"/>
    </p:embeddedFont>
    <p:embeddedFont>
      <p:font typeface="BenchNine Light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SemiBold-boldItalic.fntdata"/><Relationship Id="rId15" Type="http://schemas.openxmlformats.org/officeDocument/2006/relationships/font" Target="fonts/BenchNineLight-bold.fntdata"/><Relationship Id="rId14" Type="http://schemas.openxmlformats.org/officeDocument/2006/relationships/font" Target="fonts/BenchNineLight-regular.fntdata"/><Relationship Id="rId5" Type="http://schemas.openxmlformats.org/officeDocument/2006/relationships/slide" Target="slides/slide1.xml"/><Relationship Id="rId6" Type="http://schemas.openxmlformats.org/officeDocument/2006/relationships/font" Target="fonts/MontserratSemiBold-regular.fntdata"/><Relationship Id="rId7" Type="http://schemas.openxmlformats.org/officeDocument/2006/relationships/font" Target="fonts/MontserratSemiBold-bold.fntdata"/><Relationship Id="rId8" Type="http://schemas.openxmlformats.org/officeDocument/2006/relationships/font" Target="fonts/Montserrat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540000" y="517419"/>
            <a:ext cx="64800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" name="Google Shape;55;p13"/>
          <p:cNvCxnSpPr/>
          <p:nvPr/>
        </p:nvCxnSpPr>
        <p:spPr>
          <a:xfrm>
            <a:off x="540000" y="1316850"/>
            <a:ext cx="6480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" name="Google Shape;56;p13"/>
          <p:cNvCxnSpPr/>
          <p:nvPr/>
        </p:nvCxnSpPr>
        <p:spPr>
          <a:xfrm>
            <a:off x="540000" y="1799750"/>
            <a:ext cx="6480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" name="Google Shape;57;p13"/>
          <p:cNvSpPr txBox="1"/>
          <p:nvPr/>
        </p:nvSpPr>
        <p:spPr>
          <a:xfrm>
            <a:off x="1737300" y="663188"/>
            <a:ext cx="40854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latin typeface="BenchNine Light"/>
                <a:ea typeface="BenchNine Light"/>
                <a:cs typeface="BenchNine Light"/>
                <a:sym typeface="BenchNine Light"/>
              </a:rPr>
              <a:t>AVA REYNOLDS</a:t>
            </a:r>
            <a:endParaRPr sz="3300">
              <a:latin typeface="BenchNine Light"/>
              <a:ea typeface="BenchNine Light"/>
              <a:cs typeface="BenchNine Light"/>
              <a:sym typeface="BenchNine Ligh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40000" y="1465900"/>
            <a:ext cx="6466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Seattle, WA            •            ava.reynolds@designmail.ltd            •            (123) 456-7890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40050" y="2483687"/>
            <a:ext cx="2988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 SemiBold"/>
                <a:ea typeface="Montserrat SemiBold"/>
                <a:cs typeface="Montserrat SemiBold"/>
                <a:sym typeface="Montserrat SemiBold"/>
              </a:rPr>
              <a:t>Jordan Bennett</a:t>
            </a:r>
            <a:endParaRPr sz="11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40050" y="2865712"/>
            <a:ext cx="2988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Creative Director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PixelNorth Studios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88 Riverwalk Blvd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Portland, Oregon, 97201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(123) 456-7890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jordan.bennett@pixelnorth.ltd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031400" y="2483687"/>
            <a:ext cx="2988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August 2, 2026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540050" y="4455043"/>
            <a:ext cx="6466200" cy="4256613"/>
            <a:chOff x="540050" y="4585987"/>
            <a:chExt cx="6466200" cy="4256613"/>
          </a:xfrm>
        </p:grpSpPr>
        <p:sp>
          <p:nvSpPr>
            <p:cNvPr id="63" name="Google Shape;63;p13"/>
            <p:cNvSpPr txBox="1"/>
            <p:nvPr/>
          </p:nvSpPr>
          <p:spPr>
            <a:xfrm>
              <a:off x="540050" y="4585987"/>
              <a:ext cx="29886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Dear</a:t>
              </a:r>
              <a:r>
                <a:rPr lang="en" sz="1100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Mr. Bennett,</a:t>
              </a:r>
              <a:endParaRPr sz="1100"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540050" y="4973800"/>
              <a:ext cx="6466200" cy="38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I am writing to express my interest in the Product Designer role at PixelNorth Studios,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 as advertised on your company website</a:t>
              </a: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. With a strong foundation in interior architecture, I have a keen eye for spatial design, color harmony, and human-centered thinking - skills that seamlessly translate into the digital design world.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Over the past six years, I have worked on residential and commercial interior projects that required close collaboration with clients and a deep understanding of user needs. Through this work, I developed a passion for designing functional spaces that also evoke emotion - something I now aim to bring to the digital experiences people interact with daily.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To support my transition into digital product design, I recently completed a Professional Certificate in UX Design from the Interaction Design Foundation, where I gained hands-on experience with wireframing, prototyping, and usability testing. This training, combined with my architectural background, allows me to approach design problems with both creative and analytical thinking.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Montserrat"/>
                  <a:ea typeface="Montserrat"/>
                  <a:cs typeface="Montserrat"/>
                  <a:sym typeface="Montserrat"/>
                </a:rPr>
                <a:t>I am eager to bring my multidimensional design experience to the team at PixelNorth and contribute to crafting elegant, user-focused solutions. I would appreciate the chance to discuss how my skills and background could support your mission and creative vision. Thank you for your time and consideration.</a:t>
              </a:r>
              <a:endParaRPr sz="110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65" name="Google Shape;65;p13"/>
          <p:cNvSpPr txBox="1"/>
          <p:nvPr/>
        </p:nvSpPr>
        <p:spPr>
          <a:xfrm>
            <a:off x="540050" y="9157987"/>
            <a:ext cx="29886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Sincerely,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 SemiBold"/>
                <a:ea typeface="Montserrat SemiBold"/>
                <a:cs typeface="Montserrat SemiBold"/>
                <a:sym typeface="Montserrat SemiBold"/>
              </a:rPr>
              <a:t>Ava Reynolds</a:t>
            </a:r>
            <a:endParaRPr sz="11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540000" y="10226950"/>
            <a:ext cx="6480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